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7" r:id="rId10"/>
    <p:sldId id="261" r:id="rId11"/>
    <p:sldId id="262" r:id="rId12"/>
    <p:sldId id="263" r:id="rId13"/>
    <p:sldId id="264" r:id="rId14"/>
    <p:sldId id="265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FCA309-E371-4799-9D60-311514635C28}" v="14" dt="2025-11-25T20:11:21.390"/>
    <p1510:client id="{2A0C4944-D8C5-4D3E-B3CE-ED3EB1AF220F}" v="1" dt="2025-11-25T20:05:05.462"/>
    <p1510:client id="{54EF39C8-556D-425E-9F69-851843B73EC3}" v="20" dt="2025-11-25T19:57:46.648"/>
    <p1510:client id="{B745FECB-B518-AC4B-BED0-1D7890C349A0}" v="37" dt="2025-11-25T18:48:51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dy Uhl" userId="11fec3ed-fd1b-48f9-9f9a-aac12487f9a5" providerId="ADAL" clId="{E9CBC724-D3D6-5FBB-BA83-D5D8D8110B5F}"/>
    <pc:docChg chg="undo custSel addSld modSld sldOrd">
      <pc:chgData name="Cody Uhl" userId="11fec3ed-fd1b-48f9-9f9a-aac12487f9a5" providerId="ADAL" clId="{E9CBC724-D3D6-5FBB-BA83-D5D8D8110B5F}" dt="2025-11-25T18:50:39.987" v="648" actId="1076"/>
      <pc:docMkLst>
        <pc:docMk/>
      </pc:docMkLst>
      <pc:sldChg chg="addSp modSp new mod setBg addAnim">
        <pc:chgData name="Cody Uhl" userId="11fec3ed-fd1b-48f9-9f9a-aac12487f9a5" providerId="ADAL" clId="{E9CBC724-D3D6-5FBB-BA83-D5D8D8110B5F}" dt="2025-11-25T18:40:57.600" v="483"/>
        <pc:sldMkLst>
          <pc:docMk/>
          <pc:sldMk cId="3562782143" sldId="256"/>
        </pc:sldMkLst>
        <pc:spChg chg="mod">
          <ac:chgData name="Cody Uhl" userId="11fec3ed-fd1b-48f9-9f9a-aac12487f9a5" providerId="ADAL" clId="{E9CBC724-D3D6-5FBB-BA83-D5D8D8110B5F}" dt="2025-11-25T18:40:57.598" v="481" actId="26606"/>
          <ac:spMkLst>
            <pc:docMk/>
            <pc:sldMk cId="3562782143" sldId="256"/>
            <ac:spMk id="2" creationId="{2026F9A2-FCE0-401B-FD69-03E0E84389C0}"/>
          </ac:spMkLst>
        </pc:spChg>
        <pc:spChg chg="mod">
          <ac:chgData name="Cody Uhl" userId="11fec3ed-fd1b-48f9-9f9a-aac12487f9a5" providerId="ADAL" clId="{E9CBC724-D3D6-5FBB-BA83-D5D8D8110B5F}" dt="2025-11-25T18:40:57.598" v="481" actId="26606"/>
          <ac:spMkLst>
            <pc:docMk/>
            <pc:sldMk cId="3562782143" sldId="256"/>
            <ac:spMk id="3" creationId="{C89CFFCA-286F-8B57-B132-0895C5C2F610}"/>
          </ac:spMkLst>
        </pc:spChg>
        <pc:spChg chg="add">
          <ac:chgData name="Cody Uhl" userId="11fec3ed-fd1b-48f9-9f9a-aac12487f9a5" providerId="ADAL" clId="{E9CBC724-D3D6-5FBB-BA83-D5D8D8110B5F}" dt="2025-11-25T18:40:57.598" v="481" actId="26606"/>
          <ac:spMkLst>
            <pc:docMk/>
            <pc:sldMk cId="3562782143" sldId="256"/>
            <ac:spMk id="8" creationId="{6F5A5072-7B47-4D32-B52A-4EBBF590B8A5}"/>
          </ac:spMkLst>
        </pc:spChg>
        <pc:spChg chg="add">
          <ac:chgData name="Cody Uhl" userId="11fec3ed-fd1b-48f9-9f9a-aac12487f9a5" providerId="ADAL" clId="{E9CBC724-D3D6-5FBB-BA83-D5D8D8110B5F}" dt="2025-11-25T18:40:57.598" v="481" actId="26606"/>
          <ac:spMkLst>
            <pc:docMk/>
            <pc:sldMk cId="3562782143" sldId="256"/>
            <ac:spMk id="10" creationId="{9715DAF0-AE1B-46C9-8A6B-DB2AA05AB91D}"/>
          </ac:spMkLst>
        </pc:spChg>
        <pc:spChg chg="add">
          <ac:chgData name="Cody Uhl" userId="11fec3ed-fd1b-48f9-9f9a-aac12487f9a5" providerId="ADAL" clId="{E9CBC724-D3D6-5FBB-BA83-D5D8D8110B5F}" dt="2025-11-25T18:40:57.598" v="481" actId="26606"/>
          <ac:spMkLst>
            <pc:docMk/>
            <pc:sldMk cId="3562782143" sldId="256"/>
            <ac:spMk id="12" creationId="{6016219D-510E-4184-9090-6D5578A87BD1}"/>
          </ac:spMkLst>
        </pc:spChg>
        <pc:spChg chg="add">
          <ac:chgData name="Cody Uhl" userId="11fec3ed-fd1b-48f9-9f9a-aac12487f9a5" providerId="ADAL" clId="{E9CBC724-D3D6-5FBB-BA83-D5D8D8110B5F}" dt="2025-11-25T18:40:57.598" v="481" actId="26606"/>
          <ac:spMkLst>
            <pc:docMk/>
            <pc:sldMk cId="3562782143" sldId="256"/>
            <ac:spMk id="14" creationId="{AFF4A713-7B75-4B21-90D7-5AB19547C728}"/>
          </ac:spMkLst>
        </pc:spChg>
        <pc:spChg chg="add">
          <ac:chgData name="Cody Uhl" userId="11fec3ed-fd1b-48f9-9f9a-aac12487f9a5" providerId="ADAL" clId="{E9CBC724-D3D6-5FBB-BA83-D5D8D8110B5F}" dt="2025-11-25T18:40:57.598" v="481" actId="26606"/>
          <ac:spMkLst>
            <pc:docMk/>
            <pc:sldMk cId="3562782143" sldId="256"/>
            <ac:spMk id="16" creationId="{DC631C0B-6DA6-4E57-8231-CE32B3434A7E}"/>
          </ac:spMkLst>
        </pc:spChg>
        <pc:spChg chg="add">
          <ac:chgData name="Cody Uhl" userId="11fec3ed-fd1b-48f9-9f9a-aac12487f9a5" providerId="ADAL" clId="{E9CBC724-D3D6-5FBB-BA83-D5D8D8110B5F}" dt="2025-11-25T18:40:57.598" v="481" actId="26606"/>
          <ac:spMkLst>
            <pc:docMk/>
            <pc:sldMk cId="3562782143" sldId="256"/>
            <ac:spMk id="18" creationId="{C29501E6-A978-4A61-9689-9085AF97A53A}"/>
          </ac:spMkLst>
        </pc:spChg>
      </pc:sldChg>
      <pc:sldChg chg="addSp delSp modSp new mod setBg">
        <pc:chgData name="Cody Uhl" userId="11fec3ed-fd1b-48f9-9f9a-aac12487f9a5" providerId="ADAL" clId="{E9CBC724-D3D6-5FBB-BA83-D5D8D8110B5F}" dt="2025-11-25T18:45:42.812" v="542"/>
        <pc:sldMkLst>
          <pc:docMk/>
          <pc:sldMk cId="3420463079" sldId="257"/>
        </pc:sldMkLst>
        <pc:spChg chg="mod">
          <ac:chgData name="Cody Uhl" userId="11fec3ed-fd1b-48f9-9f9a-aac12487f9a5" providerId="ADAL" clId="{E9CBC724-D3D6-5FBB-BA83-D5D8D8110B5F}" dt="2025-11-25T18:41:12.778" v="484" actId="26606"/>
          <ac:spMkLst>
            <pc:docMk/>
            <pc:sldMk cId="3420463079" sldId="257"/>
            <ac:spMk id="2" creationId="{CB062A21-481D-D2A4-D074-2659AA580C15}"/>
          </ac:spMkLst>
        </pc:spChg>
        <pc:spChg chg="del mod">
          <ac:chgData name="Cody Uhl" userId="11fec3ed-fd1b-48f9-9f9a-aac12487f9a5" providerId="ADAL" clId="{E9CBC724-D3D6-5FBB-BA83-D5D8D8110B5F}" dt="2025-11-25T18:41:12.778" v="484" actId="26606"/>
          <ac:spMkLst>
            <pc:docMk/>
            <pc:sldMk cId="3420463079" sldId="257"/>
            <ac:spMk id="3" creationId="{ACDEB67A-662C-9C6A-91A1-0A5707F7D9B0}"/>
          </ac:spMkLst>
        </pc:spChg>
        <pc:spChg chg="add">
          <ac:chgData name="Cody Uhl" userId="11fec3ed-fd1b-48f9-9f9a-aac12487f9a5" providerId="ADAL" clId="{E9CBC724-D3D6-5FBB-BA83-D5D8D8110B5F}" dt="2025-11-25T18:41:12.778" v="484" actId="26606"/>
          <ac:spMkLst>
            <pc:docMk/>
            <pc:sldMk cId="3420463079" sldId="257"/>
            <ac:spMk id="9" creationId="{BACC6370-2D7E-4714-9D71-7542949D7D5D}"/>
          </ac:spMkLst>
        </pc:spChg>
        <pc:spChg chg="add">
          <ac:chgData name="Cody Uhl" userId="11fec3ed-fd1b-48f9-9f9a-aac12487f9a5" providerId="ADAL" clId="{E9CBC724-D3D6-5FBB-BA83-D5D8D8110B5F}" dt="2025-11-25T18:41:12.778" v="484" actId="26606"/>
          <ac:spMkLst>
            <pc:docMk/>
            <pc:sldMk cId="3420463079" sldId="257"/>
            <ac:spMk id="11" creationId="{256B2C21-A230-48C0-8DF1-C46611373C44}"/>
          </ac:spMkLst>
        </pc:spChg>
        <pc:spChg chg="add">
          <ac:chgData name="Cody Uhl" userId="11fec3ed-fd1b-48f9-9f9a-aac12487f9a5" providerId="ADAL" clId="{E9CBC724-D3D6-5FBB-BA83-D5D8D8110B5F}" dt="2025-11-25T18:41:12.778" v="484" actId="26606"/>
          <ac:spMkLst>
            <pc:docMk/>
            <pc:sldMk cId="3420463079" sldId="257"/>
            <ac:spMk id="13" creationId="{3847E18C-932D-4C95-AABA-FEC7C9499AD7}"/>
          </ac:spMkLst>
        </pc:spChg>
        <pc:spChg chg="add">
          <ac:chgData name="Cody Uhl" userId="11fec3ed-fd1b-48f9-9f9a-aac12487f9a5" providerId="ADAL" clId="{E9CBC724-D3D6-5FBB-BA83-D5D8D8110B5F}" dt="2025-11-25T18:41:12.778" v="484" actId="26606"/>
          <ac:spMkLst>
            <pc:docMk/>
            <pc:sldMk cId="3420463079" sldId="257"/>
            <ac:spMk id="15" creationId="{3150CB11-0C61-439E-910F-5787759E72A0}"/>
          </ac:spMkLst>
        </pc:spChg>
        <pc:spChg chg="add">
          <ac:chgData name="Cody Uhl" userId="11fec3ed-fd1b-48f9-9f9a-aac12487f9a5" providerId="ADAL" clId="{E9CBC724-D3D6-5FBB-BA83-D5D8D8110B5F}" dt="2025-11-25T18:41:12.778" v="484" actId="26606"/>
          <ac:spMkLst>
            <pc:docMk/>
            <pc:sldMk cId="3420463079" sldId="257"/>
            <ac:spMk id="17" creationId="{43F8A58B-5155-44CE-A5FF-7647B47D0A7A}"/>
          </ac:spMkLst>
        </pc:spChg>
        <pc:spChg chg="add">
          <ac:chgData name="Cody Uhl" userId="11fec3ed-fd1b-48f9-9f9a-aac12487f9a5" providerId="ADAL" clId="{E9CBC724-D3D6-5FBB-BA83-D5D8D8110B5F}" dt="2025-11-25T18:41:12.778" v="484" actId="26606"/>
          <ac:spMkLst>
            <pc:docMk/>
            <pc:sldMk cId="3420463079" sldId="257"/>
            <ac:spMk id="19" creationId="{443F2ACA-E6D6-4028-82DD-F03C262D5DE6}"/>
          </ac:spMkLst>
        </pc:spChg>
        <pc:graphicFrameChg chg="add mod">
          <ac:chgData name="Cody Uhl" userId="11fec3ed-fd1b-48f9-9f9a-aac12487f9a5" providerId="ADAL" clId="{E9CBC724-D3D6-5FBB-BA83-D5D8D8110B5F}" dt="2025-11-25T18:45:42.812" v="542"/>
          <ac:graphicFrameMkLst>
            <pc:docMk/>
            <pc:sldMk cId="3420463079" sldId="257"/>
            <ac:graphicFrameMk id="5" creationId="{46157C5C-054F-1873-9685-29AA008ABB80}"/>
          </ac:graphicFrameMkLst>
        </pc:graphicFrameChg>
      </pc:sldChg>
      <pc:sldChg chg="addSp modSp new mod setBg">
        <pc:chgData name="Cody Uhl" userId="11fec3ed-fd1b-48f9-9f9a-aac12487f9a5" providerId="ADAL" clId="{E9CBC724-D3D6-5FBB-BA83-D5D8D8110B5F}" dt="2025-11-25T18:41:40.192" v="485" actId="26606"/>
        <pc:sldMkLst>
          <pc:docMk/>
          <pc:sldMk cId="1222067688" sldId="258"/>
        </pc:sldMkLst>
        <pc:spChg chg="mod">
          <ac:chgData name="Cody Uhl" userId="11fec3ed-fd1b-48f9-9f9a-aac12487f9a5" providerId="ADAL" clId="{E9CBC724-D3D6-5FBB-BA83-D5D8D8110B5F}" dt="2025-11-25T18:41:40.192" v="485" actId="26606"/>
          <ac:spMkLst>
            <pc:docMk/>
            <pc:sldMk cId="1222067688" sldId="258"/>
            <ac:spMk id="2" creationId="{41F5B713-5936-F815-BF7F-9C0B073AFE78}"/>
          </ac:spMkLst>
        </pc:spChg>
        <pc:spChg chg="mod">
          <ac:chgData name="Cody Uhl" userId="11fec3ed-fd1b-48f9-9f9a-aac12487f9a5" providerId="ADAL" clId="{E9CBC724-D3D6-5FBB-BA83-D5D8D8110B5F}" dt="2025-11-25T18:41:40.192" v="485" actId="26606"/>
          <ac:spMkLst>
            <pc:docMk/>
            <pc:sldMk cId="1222067688" sldId="258"/>
            <ac:spMk id="3" creationId="{04F703AF-07B8-4ECD-D917-9900946B1DEC}"/>
          </ac:spMkLst>
        </pc:spChg>
        <pc:spChg chg="add">
          <ac:chgData name="Cody Uhl" userId="11fec3ed-fd1b-48f9-9f9a-aac12487f9a5" providerId="ADAL" clId="{E9CBC724-D3D6-5FBB-BA83-D5D8D8110B5F}" dt="2025-11-25T18:41:40.192" v="485" actId="26606"/>
          <ac:spMkLst>
            <pc:docMk/>
            <pc:sldMk cId="1222067688" sldId="258"/>
            <ac:spMk id="8" creationId="{DEE2AD96-B495-4E06-9291-B71706F728CB}"/>
          </ac:spMkLst>
        </pc:spChg>
        <pc:spChg chg="add">
          <ac:chgData name="Cody Uhl" userId="11fec3ed-fd1b-48f9-9f9a-aac12487f9a5" providerId="ADAL" clId="{E9CBC724-D3D6-5FBB-BA83-D5D8D8110B5F}" dt="2025-11-25T18:41:40.192" v="485" actId="26606"/>
          <ac:spMkLst>
            <pc:docMk/>
            <pc:sldMk cId="1222067688" sldId="258"/>
            <ac:spMk id="10" creationId="{53CF6D67-C5A8-4ADD-9E8E-1E38CA1D3166}"/>
          </ac:spMkLst>
        </pc:spChg>
        <pc:spChg chg="add">
          <ac:chgData name="Cody Uhl" userId="11fec3ed-fd1b-48f9-9f9a-aac12487f9a5" providerId="ADAL" clId="{E9CBC724-D3D6-5FBB-BA83-D5D8D8110B5F}" dt="2025-11-25T18:41:40.192" v="485" actId="26606"/>
          <ac:spMkLst>
            <pc:docMk/>
            <pc:sldMk cId="1222067688" sldId="258"/>
            <ac:spMk id="12" creationId="{86909FA0-B515-4681-B7A8-FA281D133B94}"/>
          </ac:spMkLst>
        </pc:spChg>
        <pc:spChg chg="add">
          <ac:chgData name="Cody Uhl" userId="11fec3ed-fd1b-48f9-9f9a-aac12487f9a5" providerId="ADAL" clId="{E9CBC724-D3D6-5FBB-BA83-D5D8D8110B5F}" dt="2025-11-25T18:41:40.192" v="485" actId="26606"/>
          <ac:spMkLst>
            <pc:docMk/>
            <pc:sldMk cId="1222067688" sldId="258"/>
            <ac:spMk id="14" creationId="{21C9FE86-FCC3-4A31-AA1C-C882262B7FE7}"/>
          </ac:spMkLst>
        </pc:spChg>
        <pc:spChg chg="add">
          <ac:chgData name="Cody Uhl" userId="11fec3ed-fd1b-48f9-9f9a-aac12487f9a5" providerId="ADAL" clId="{E9CBC724-D3D6-5FBB-BA83-D5D8D8110B5F}" dt="2025-11-25T18:41:40.192" v="485" actId="26606"/>
          <ac:spMkLst>
            <pc:docMk/>
            <pc:sldMk cId="1222067688" sldId="258"/>
            <ac:spMk id="16" creationId="{7D96243B-ECED-4B71-8E06-AE9A285EAD20}"/>
          </ac:spMkLst>
        </pc:spChg>
        <pc:spChg chg="add">
          <ac:chgData name="Cody Uhl" userId="11fec3ed-fd1b-48f9-9f9a-aac12487f9a5" providerId="ADAL" clId="{E9CBC724-D3D6-5FBB-BA83-D5D8D8110B5F}" dt="2025-11-25T18:41:40.192" v="485" actId="26606"/>
          <ac:spMkLst>
            <pc:docMk/>
            <pc:sldMk cId="1222067688" sldId="258"/>
            <ac:spMk id="18" creationId="{A09989E4-EFDC-4A90-A633-E0525FB4139E}"/>
          </ac:spMkLst>
        </pc:spChg>
      </pc:sldChg>
      <pc:sldChg chg="addSp delSp modSp new mod setBg">
        <pc:chgData name="Cody Uhl" userId="11fec3ed-fd1b-48f9-9f9a-aac12487f9a5" providerId="ADAL" clId="{E9CBC724-D3D6-5FBB-BA83-D5D8D8110B5F}" dt="2025-11-25T18:50:39.987" v="648" actId="1076"/>
        <pc:sldMkLst>
          <pc:docMk/>
          <pc:sldMk cId="417660045" sldId="259"/>
        </pc:sldMkLst>
        <pc:spChg chg="mod">
          <ac:chgData name="Cody Uhl" userId="11fec3ed-fd1b-48f9-9f9a-aac12487f9a5" providerId="ADAL" clId="{E9CBC724-D3D6-5FBB-BA83-D5D8D8110B5F}" dt="2025-11-25T18:41:49.906" v="486" actId="26606"/>
          <ac:spMkLst>
            <pc:docMk/>
            <pc:sldMk cId="417660045" sldId="259"/>
            <ac:spMk id="2" creationId="{8053C7C9-AB2B-F639-5D1B-A49B07314236}"/>
          </ac:spMkLst>
        </pc:spChg>
        <pc:spChg chg="del mod">
          <ac:chgData name="Cody Uhl" userId="11fec3ed-fd1b-48f9-9f9a-aac12487f9a5" providerId="ADAL" clId="{E9CBC724-D3D6-5FBB-BA83-D5D8D8110B5F}" dt="2025-11-25T18:46:49.667" v="543"/>
          <ac:spMkLst>
            <pc:docMk/>
            <pc:sldMk cId="417660045" sldId="259"/>
            <ac:spMk id="3" creationId="{7FC86187-997E-CC6D-7E00-63C60B509347}"/>
          </ac:spMkLst>
        </pc:spChg>
        <pc:spChg chg="add">
          <ac:chgData name="Cody Uhl" userId="11fec3ed-fd1b-48f9-9f9a-aac12487f9a5" providerId="ADAL" clId="{E9CBC724-D3D6-5FBB-BA83-D5D8D8110B5F}" dt="2025-11-25T18:41:49.906" v="486" actId="26606"/>
          <ac:spMkLst>
            <pc:docMk/>
            <pc:sldMk cId="417660045" sldId="259"/>
            <ac:spMk id="8" creationId="{09588DA8-065E-4F6F-8EFD-43104AB2E0CF}"/>
          </ac:spMkLst>
        </pc:spChg>
        <pc:spChg chg="add">
          <ac:chgData name="Cody Uhl" userId="11fec3ed-fd1b-48f9-9f9a-aac12487f9a5" providerId="ADAL" clId="{E9CBC724-D3D6-5FBB-BA83-D5D8D8110B5F}" dt="2025-11-25T18:41:49.906" v="486" actId="26606"/>
          <ac:spMkLst>
            <pc:docMk/>
            <pc:sldMk cId="417660045" sldId="259"/>
            <ac:spMk id="10" creationId="{C4285719-470E-454C-AF62-8323075F1F5B}"/>
          </ac:spMkLst>
        </pc:spChg>
        <pc:spChg chg="add">
          <ac:chgData name="Cody Uhl" userId="11fec3ed-fd1b-48f9-9f9a-aac12487f9a5" providerId="ADAL" clId="{E9CBC724-D3D6-5FBB-BA83-D5D8D8110B5F}" dt="2025-11-25T18:41:49.906" v="486" actId="26606"/>
          <ac:spMkLst>
            <pc:docMk/>
            <pc:sldMk cId="417660045" sldId="259"/>
            <ac:spMk id="12" creationId="{CD9FE4EF-C4D8-49A0-B2FF-81D8DB7D8A24}"/>
          </ac:spMkLst>
        </pc:spChg>
        <pc:spChg chg="add">
          <ac:chgData name="Cody Uhl" userId="11fec3ed-fd1b-48f9-9f9a-aac12487f9a5" providerId="ADAL" clId="{E9CBC724-D3D6-5FBB-BA83-D5D8D8110B5F}" dt="2025-11-25T18:41:49.906" v="486" actId="26606"/>
          <ac:spMkLst>
            <pc:docMk/>
            <pc:sldMk cId="417660045" sldId="259"/>
            <ac:spMk id="14" creationId="{4300840D-0A0B-4512-BACA-B439D5B9C57C}"/>
          </ac:spMkLst>
        </pc:spChg>
        <pc:spChg chg="add">
          <ac:chgData name="Cody Uhl" userId="11fec3ed-fd1b-48f9-9f9a-aac12487f9a5" providerId="ADAL" clId="{E9CBC724-D3D6-5FBB-BA83-D5D8D8110B5F}" dt="2025-11-25T18:41:49.906" v="486" actId="26606"/>
          <ac:spMkLst>
            <pc:docMk/>
            <pc:sldMk cId="417660045" sldId="259"/>
            <ac:spMk id="16" creationId="{D2B78728-A580-49A7-84F9-6EF6F583ADE0}"/>
          </ac:spMkLst>
        </pc:spChg>
        <pc:spChg chg="add">
          <ac:chgData name="Cody Uhl" userId="11fec3ed-fd1b-48f9-9f9a-aac12487f9a5" providerId="ADAL" clId="{E9CBC724-D3D6-5FBB-BA83-D5D8D8110B5F}" dt="2025-11-25T18:41:49.906" v="486" actId="26606"/>
          <ac:spMkLst>
            <pc:docMk/>
            <pc:sldMk cId="417660045" sldId="259"/>
            <ac:spMk id="18" creationId="{38FAA1A1-D861-433F-88FA-1E9D6FD31D11}"/>
          </ac:spMkLst>
        </pc:spChg>
        <pc:spChg chg="add">
          <ac:chgData name="Cody Uhl" userId="11fec3ed-fd1b-48f9-9f9a-aac12487f9a5" providerId="ADAL" clId="{E9CBC724-D3D6-5FBB-BA83-D5D8D8110B5F}" dt="2025-11-25T18:41:49.906" v="486" actId="26606"/>
          <ac:spMkLst>
            <pc:docMk/>
            <pc:sldMk cId="417660045" sldId="259"/>
            <ac:spMk id="20" creationId="{8D71EDA1-87BF-4D5D-AB79-F346FD19278A}"/>
          </ac:spMkLst>
        </pc:spChg>
        <pc:spChg chg="add mod">
          <ac:chgData name="Cody Uhl" userId="11fec3ed-fd1b-48f9-9f9a-aac12487f9a5" providerId="ADAL" clId="{E9CBC724-D3D6-5FBB-BA83-D5D8D8110B5F}" dt="2025-11-25T18:50:39.987" v="648" actId="1076"/>
          <ac:spMkLst>
            <pc:docMk/>
            <pc:sldMk cId="417660045" sldId="259"/>
            <ac:spMk id="23" creationId="{1284C491-A0A7-E9A5-60D8-ED473263E752}"/>
          </ac:spMkLst>
        </pc:spChg>
        <pc:spChg chg="add mod">
          <ac:chgData name="Cody Uhl" userId="11fec3ed-fd1b-48f9-9f9a-aac12487f9a5" providerId="ADAL" clId="{E9CBC724-D3D6-5FBB-BA83-D5D8D8110B5F}" dt="2025-11-25T18:50:12.607" v="642" actId="1076"/>
          <ac:spMkLst>
            <pc:docMk/>
            <pc:sldMk cId="417660045" sldId="259"/>
            <ac:spMk id="24" creationId="{D2FEF6F2-ACDE-95A8-323D-6CB5202929A7}"/>
          </ac:spMkLst>
        </pc:spChg>
        <pc:picChg chg="add mod">
          <ac:chgData name="Cody Uhl" userId="11fec3ed-fd1b-48f9-9f9a-aac12487f9a5" providerId="ADAL" clId="{E9CBC724-D3D6-5FBB-BA83-D5D8D8110B5F}" dt="2025-11-25T18:49:14.370" v="632" actId="1076"/>
          <ac:picMkLst>
            <pc:docMk/>
            <pc:sldMk cId="417660045" sldId="259"/>
            <ac:picMk id="5" creationId="{A76AE1C4-EFFD-CF1F-012A-491A4C334742}"/>
          </ac:picMkLst>
        </pc:picChg>
        <pc:picChg chg="add mod">
          <ac:chgData name="Cody Uhl" userId="11fec3ed-fd1b-48f9-9f9a-aac12487f9a5" providerId="ADAL" clId="{E9CBC724-D3D6-5FBB-BA83-D5D8D8110B5F}" dt="2025-11-25T18:49:32.769" v="636" actId="1076"/>
          <ac:picMkLst>
            <pc:docMk/>
            <pc:sldMk cId="417660045" sldId="259"/>
            <ac:picMk id="7" creationId="{59A7B5CB-D432-4F97-9DBA-732E3D7391F7}"/>
          </ac:picMkLst>
        </pc:picChg>
        <pc:picChg chg="add mod">
          <ac:chgData name="Cody Uhl" userId="11fec3ed-fd1b-48f9-9f9a-aac12487f9a5" providerId="ADAL" clId="{E9CBC724-D3D6-5FBB-BA83-D5D8D8110B5F}" dt="2025-11-25T18:49:11.320" v="631" actId="1076"/>
          <ac:picMkLst>
            <pc:docMk/>
            <pc:sldMk cId="417660045" sldId="259"/>
            <ac:picMk id="11" creationId="{E5653B0E-4746-E34F-D7EC-3970F53D5DE4}"/>
          </ac:picMkLst>
        </pc:picChg>
        <pc:picChg chg="add mod">
          <ac:chgData name="Cody Uhl" userId="11fec3ed-fd1b-48f9-9f9a-aac12487f9a5" providerId="ADAL" clId="{E9CBC724-D3D6-5FBB-BA83-D5D8D8110B5F}" dt="2025-11-25T18:49:20.438" v="634" actId="14100"/>
          <ac:picMkLst>
            <pc:docMk/>
            <pc:sldMk cId="417660045" sldId="259"/>
            <ac:picMk id="15" creationId="{6182D5B1-FEFE-C81E-207A-B2A6B9AB8F23}"/>
          </ac:picMkLst>
        </pc:picChg>
        <pc:picChg chg="add mod">
          <ac:chgData name="Cody Uhl" userId="11fec3ed-fd1b-48f9-9f9a-aac12487f9a5" providerId="ADAL" clId="{E9CBC724-D3D6-5FBB-BA83-D5D8D8110B5F}" dt="2025-11-25T18:49:17.604" v="633" actId="14100"/>
          <ac:picMkLst>
            <pc:docMk/>
            <pc:sldMk cId="417660045" sldId="259"/>
            <ac:picMk id="19" creationId="{6D3E3291-D63A-7035-1A72-ACDBB65284DE}"/>
          </ac:picMkLst>
        </pc:picChg>
        <pc:picChg chg="add mod">
          <ac:chgData name="Cody Uhl" userId="11fec3ed-fd1b-48f9-9f9a-aac12487f9a5" providerId="ADAL" clId="{E9CBC724-D3D6-5FBB-BA83-D5D8D8110B5F}" dt="2025-11-25T18:49:25.103" v="635" actId="14100"/>
          <ac:picMkLst>
            <pc:docMk/>
            <pc:sldMk cId="417660045" sldId="259"/>
            <ac:picMk id="22" creationId="{482A58F2-CCB1-0982-FC74-10F2B0B0AFAD}"/>
          </ac:picMkLst>
        </pc:picChg>
      </pc:sldChg>
      <pc:sldChg chg="addSp modSp new mod setBg">
        <pc:chgData name="Cody Uhl" userId="11fec3ed-fd1b-48f9-9f9a-aac12487f9a5" providerId="ADAL" clId="{E9CBC724-D3D6-5FBB-BA83-D5D8D8110B5F}" dt="2025-11-25T18:41:57.445" v="487" actId="26606"/>
        <pc:sldMkLst>
          <pc:docMk/>
          <pc:sldMk cId="3872414681" sldId="260"/>
        </pc:sldMkLst>
        <pc:spChg chg="mod">
          <ac:chgData name="Cody Uhl" userId="11fec3ed-fd1b-48f9-9f9a-aac12487f9a5" providerId="ADAL" clId="{E9CBC724-D3D6-5FBB-BA83-D5D8D8110B5F}" dt="2025-11-25T18:41:57.445" v="487" actId="26606"/>
          <ac:spMkLst>
            <pc:docMk/>
            <pc:sldMk cId="3872414681" sldId="260"/>
            <ac:spMk id="2" creationId="{4748AFCD-B3D9-F179-991C-8036C8237A84}"/>
          </ac:spMkLst>
        </pc:spChg>
        <pc:spChg chg="mod">
          <ac:chgData name="Cody Uhl" userId="11fec3ed-fd1b-48f9-9f9a-aac12487f9a5" providerId="ADAL" clId="{E9CBC724-D3D6-5FBB-BA83-D5D8D8110B5F}" dt="2025-11-25T18:41:57.445" v="487" actId="26606"/>
          <ac:spMkLst>
            <pc:docMk/>
            <pc:sldMk cId="3872414681" sldId="260"/>
            <ac:spMk id="3" creationId="{8C2E5E12-8999-96AD-ABF6-D84AFD271DF9}"/>
          </ac:spMkLst>
        </pc:spChg>
        <pc:spChg chg="add">
          <ac:chgData name="Cody Uhl" userId="11fec3ed-fd1b-48f9-9f9a-aac12487f9a5" providerId="ADAL" clId="{E9CBC724-D3D6-5FBB-BA83-D5D8D8110B5F}" dt="2025-11-25T18:41:57.445" v="487" actId="26606"/>
          <ac:spMkLst>
            <pc:docMk/>
            <pc:sldMk cId="3872414681" sldId="260"/>
            <ac:spMk id="8" creationId="{09588DA8-065E-4F6F-8EFD-43104AB2E0CF}"/>
          </ac:spMkLst>
        </pc:spChg>
        <pc:spChg chg="add">
          <ac:chgData name="Cody Uhl" userId="11fec3ed-fd1b-48f9-9f9a-aac12487f9a5" providerId="ADAL" clId="{E9CBC724-D3D6-5FBB-BA83-D5D8D8110B5F}" dt="2025-11-25T18:41:57.445" v="487" actId="26606"/>
          <ac:spMkLst>
            <pc:docMk/>
            <pc:sldMk cId="3872414681" sldId="260"/>
            <ac:spMk id="10" creationId="{C4285719-470E-454C-AF62-8323075F1F5B}"/>
          </ac:spMkLst>
        </pc:spChg>
        <pc:spChg chg="add">
          <ac:chgData name="Cody Uhl" userId="11fec3ed-fd1b-48f9-9f9a-aac12487f9a5" providerId="ADAL" clId="{E9CBC724-D3D6-5FBB-BA83-D5D8D8110B5F}" dt="2025-11-25T18:41:57.445" v="487" actId="26606"/>
          <ac:spMkLst>
            <pc:docMk/>
            <pc:sldMk cId="3872414681" sldId="260"/>
            <ac:spMk id="12" creationId="{CD9FE4EF-C4D8-49A0-B2FF-81D8DB7D8A24}"/>
          </ac:spMkLst>
        </pc:spChg>
        <pc:spChg chg="add">
          <ac:chgData name="Cody Uhl" userId="11fec3ed-fd1b-48f9-9f9a-aac12487f9a5" providerId="ADAL" clId="{E9CBC724-D3D6-5FBB-BA83-D5D8D8110B5F}" dt="2025-11-25T18:41:57.445" v="487" actId="26606"/>
          <ac:spMkLst>
            <pc:docMk/>
            <pc:sldMk cId="3872414681" sldId="260"/>
            <ac:spMk id="14" creationId="{4300840D-0A0B-4512-BACA-B439D5B9C57C}"/>
          </ac:spMkLst>
        </pc:spChg>
        <pc:spChg chg="add">
          <ac:chgData name="Cody Uhl" userId="11fec3ed-fd1b-48f9-9f9a-aac12487f9a5" providerId="ADAL" clId="{E9CBC724-D3D6-5FBB-BA83-D5D8D8110B5F}" dt="2025-11-25T18:41:57.445" v="487" actId="26606"/>
          <ac:spMkLst>
            <pc:docMk/>
            <pc:sldMk cId="3872414681" sldId="260"/>
            <ac:spMk id="16" creationId="{D2B78728-A580-49A7-84F9-6EF6F583ADE0}"/>
          </ac:spMkLst>
        </pc:spChg>
        <pc:spChg chg="add">
          <ac:chgData name="Cody Uhl" userId="11fec3ed-fd1b-48f9-9f9a-aac12487f9a5" providerId="ADAL" clId="{E9CBC724-D3D6-5FBB-BA83-D5D8D8110B5F}" dt="2025-11-25T18:41:57.445" v="487" actId="26606"/>
          <ac:spMkLst>
            <pc:docMk/>
            <pc:sldMk cId="3872414681" sldId="260"/>
            <ac:spMk id="18" creationId="{38FAA1A1-D861-433F-88FA-1E9D6FD31D11}"/>
          </ac:spMkLst>
        </pc:spChg>
        <pc:spChg chg="add">
          <ac:chgData name="Cody Uhl" userId="11fec3ed-fd1b-48f9-9f9a-aac12487f9a5" providerId="ADAL" clId="{E9CBC724-D3D6-5FBB-BA83-D5D8D8110B5F}" dt="2025-11-25T18:41:57.445" v="487" actId="26606"/>
          <ac:spMkLst>
            <pc:docMk/>
            <pc:sldMk cId="3872414681" sldId="260"/>
            <ac:spMk id="20" creationId="{8D71EDA1-87BF-4D5D-AB79-F346FD19278A}"/>
          </ac:spMkLst>
        </pc:spChg>
      </pc:sldChg>
      <pc:sldChg chg="addSp delSp modSp new mod setBg">
        <pc:chgData name="Cody Uhl" userId="11fec3ed-fd1b-48f9-9f9a-aac12487f9a5" providerId="ADAL" clId="{E9CBC724-D3D6-5FBB-BA83-D5D8D8110B5F}" dt="2025-11-25T18:42:10.271" v="489" actId="26606"/>
        <pc:sldMkLst>
          <pc:docMk/>
          <pc:sldMk cId="3990382119" sldId="261"/>
        </pc:sldMkLst>
        <pc:spChg chg="mod">
          <ac:chgData name="Cody Uhl" userId="11fec3ed-fd1b-48f9-9f9a-aac12487f9a5" providerId="ADAL" clId="{E9CBC724-D3D6-5FBB-BA83-D5D8D8110B5F}" dt="2025-11-25T18:42:10.271" v="489" actId="26606"/>
          <ac:spMkLst>
            <pc:docMk/>
            <pc:sldMk cId="3990382119" sldId="261"/>
            <ac:spMk id="2" creationId="{CDC529F4-32B2-A58E-32AF-6B2F2D7D6C47}"/>
          </ac:spMkLst>
        </pc:spChg>
        <pc:spChg chg="del">
          <ac:chgData name="Cody Uhl" userId="11fec3ed-fd1b-48f9-9f9a-aac12487f9a5" providerId="ADAL" clId="{E9CBC724-D3D6-5FBB-BA83-D5D8D8110B5F}" dt="2025-11-25T18:37:36.133" v="450"/>
          <ac:spMkLst>
            <pc:docMk/>
            <pc:sldMk cId="3990382119" sldId="261"/>
            <ac:spMk id="3" creationId="{55BE17B3-154B-48D1-AF8C-7C7F2593F02D}"/>
          </ac:spMkLst>
        </pc:spChg>
        <pc:spChg chg="add">
          <ac:chgData name="Cody Uhl" userId="11fec3ed-fd1b-48f9-9f9a-aac12487f9a5" providerId="ADAL" clId="{E9CBC724-D3D6-5FBB-BA83-D5D8D8110B5F}" dt="2025-11-25T18:42:10.271" v="489" actId="26606"/>
          <ac:spMkLst>
            <pc:docMk/>
            <pc:sldMk cId="3990382119" sldId="261"/>
            <ac:spMk id="10" creationId="{A8384FB5-9ADC-4DDC-881B-597D56F5B15D}"/>
          </ac:spMkLst>
        </pc:spChg>
        <pc:spChg chg="add">
          <ac:chgData name="Cody Uhl" userId="11fec3ed-fd1b-48f9-9f9a-aac12487f9a5" providerId="ADAL" clId="{E9CBC724-D3D6-5FBB-BA83-D5D8D8110B5F}" dt="2025-11-25T18:42:10.271" v="489" actId="26606"/>
          <ac:spMkLst>
            <pc:docMk/>
            <pc:sldMk cId="3990382119" sldId="261"/>
            <ac:spMk id="12" creationId="{91E5A9A7-95C6-4F4F-B00E-C82E07FE62EF}"/>
          </ac:spMkLst>
        </pc:spChg>
        <pc:spChg chg="add">
          <ac:chgData name="Cody Uhl" userId="11fec3ed-fd1b-48f9-9f9a-aac12487f9a5" providerId="ADAL" clId="{E9CBC724-D3D6-5FBB-BA83-D5D8D8110B5F}" dt="2025-11-25T18:42:10.271" v="489" actId="26606"/>
          <ac:spMkLst>
            <pc:docMk/>
            <pc:sldMk cId="3990382119" sldId="261"/>
            <ac:spMk id="14" creationId="{D07DD2DE-F619-49DD-B5E7-03A290FF4ED1}"/>
          </ac:spMkLst>
        </pc:spChg>
        <pc:spChg chg="add">
          <ac:chgData name="Cody Uhl" userId="11fec3ed-fd1b-48f9-9f9a-aac12487f9a5" providerId="ADAL" clId="{E9CBC724-D3D6-5FBB-BA83-D5D8D8110B5F}" dt="2025-11-25T18:42:10.271" v="489" actId="26606"/>
          <ac:spMkLst>
            <pc:docMk/>
            <pc:sldMk cId="3990382119" sldId="261"/>
            <ac:spMk id="16" creationId="{85149191-5F60-4A28-AAFF-039F96B0F3EC}"/>
          </ac:spMkLst>
        </pc:spChg>
        <pc:spChg chg="add">
          <ac:chgData name="Cody Uhl" userId="11fec3ed-fd1b-48f9-9f9a-aac12487f9a5" providerId="ADAL" clId="{E9CBC724-D3D6-5FBB-BA83-D5D8D8110B5F}" dt="2025-11-25T18:42:10.271" v="489" actId="26606"/>
          <ac:spMkLst>
            <pc:docMk/>
            <pc:sldMk cId="3990382119" sldId="261"/>
            <ac:spMk id="18" creationId="{F8260ED5-17F7-4158-B241-D51DD4CF1B7E}"/>
          </ac:spMkLst>
        </pc:spChg>
        <pc:picChg chg="add mod">
          <ac:chgData name="Cody Uhl" userId="11fec3ed-fd1b-48f9-9f9a-aac12487f9a5" providerId="ADAL" clId="{E9CBC724-D3D6-5FBB-BA83-D5D8D8110B5F}" dt="2025-11-25T18:42:10.271" v="489" actId="26606"/>
          <ac:picMkLst>
            <pc:docMk/>
            <pc:sldMk cId="3990382119" sldId="261"/>
            <ac:picMk id="5" creationId="{7E017B6A-DE12-9780-0812-A1DDD87E8AF2}"/>
          </ac:picMkLst>
        </pc:picChg>
      </pc:sldChg>
      <pc:sldChg chg="addSp delSp modSp new mod setBg">
        <pc:chgData name="Cody Uhl" userId="11fec3ed-fd1b-48f9-9f9a-aac12487f9a5" providerId="ADAL" clId="{E9CBC724-D3D6-5FBB-BA83-D5D8D8110B5F}" dt="2025-11-25T18:42:19.408" v="494" actId="26606"/>
        <pc:sldMkLst>
          <pc:docMk/>
          <pc:sldMk cId="228615498" sldId="262"/>
        </pc:sldMkLst>
        <pc:spChg chg="mod">
          <ac:chgData name="Cody Uhl" userId="11fec3ed-fd1b-48f9-9f9a-aac12487f9a5" providerId="ADAL" clId="{E9CBC724-D3D6-5FBB-BA83-D5D8D8110B5F}" dt="2025-11-25T18:42:19.408" v="494" actId="26606"/>
          <ac:spMkLst>
            <pc:docMk/>
            <pc:sldMk cId="228615498" sldId="262"/>
            <ac:spMk id="2" creationId="{B2897367-3B26-94E3-DBFD-446587F0C07A}"/>
          </ac:spMkLst>
        </pc:spChg>
        <pc:spChg chg="del">
          <ac:chgData name="Cody Uhl" userId="11fec3ed-fd1b-48f9-9f9a-aac12487f9a5" providerId="ADAL" clId="{E9CBC724-D3D6-5FBB-BA83-D5D8D8110B5F}" dt="2025-11-25T18:37:23.861" v="447"/>
          <ac:spMkLst>
            <pc:docMk/>
            <pc:sldMk cId="228615498" sldId="262"/>
            <ac:spMk id="3" creationId="{897A7296-514A-C7A5-2F28-0740EE01B063}"/>
          </ac:spMkLst>
        </pc:spChg>
        <pc:spChg chg="add del">
          <ac:chgData name="Cody Uhl" userId="11fec3ed-fd1b-48f9-9f9a-aac12487f9a5" providerId="ADAL" clId="{E9CBC724-D3D6-5FBB-BA83-D5D8D8110B5F}" dt="2025-11-25T18:42:18.318" v="491" actId="26606"/>
          <ac:spMkLst>
            <pc:docMk/>
            <pc:sldMk cId="228615498" sldId="262"/>
            <ac:spMk id="10" creationId="{A8384FB5-9ADC-4DDC-881B-597D56F5B15D}"/>
          </ac:spMkLst>
        </pc:spChg>
        <pc:spChg chg="add del">
          <ac:chgData name="Cody Uhl" userId="11fec3ed-fd1b-48f9-9f9a-aac12487f9a5" providerId="ADAL" clId="{E9CBC724-D3D6-5FBB-BA83-D5D8D8110B5F}" dt="2025-11-25T18:42:18.318" v="491" actId="26606"/>
          <ac:spMkLst>
            <pc:docMk/>
            <pc:sldMk cId="228615498" sldId="262"/>
            <ac:spMk id="12" creationId="{91E5A9A7-95C6-4F4F-B00E-C82E07FE62EF}"/>
          </ac:spMkLst>
        </pc:spChg>
        <pc:spChg chg="add del">
          <ac:chgData name="Cody Uhl" userId="11fec3ed-fd1b-48f9-9f9a-aac12487f9a5" providerId="ADAL" clId="{E9CBC724-D3D6-5FBB-BA83-D5D8D8110B5F}" dt="2025-11-25T18:42:18.318" v="491" actId="26606"/>
          <ac:spMkLst>
            <pc:docMk/>
            <pc:sldMk cId="228615498" sldId="262"/>
            <ac:spMk id="14" creationId="{D07DD2DE-F619-49DD-B5E7-03A290FF4ED1}"/>
          </ac:spMkLst>
        </pc:spChg>
        <pc:spChg chg="add del">
          <ac:chgData name="Cody Uhl" userId="11fec3ed-fd1b-48f9-9f9a-aac12487f9a5" providerId="ADAL" clId="{E9CBC724-D3D6-5FBB-BA83-D5D8D8110B5F}" dt="2025-11-25T18:42:18.318" v="491" actId="26606"/>
          <ac:spMkLst>
            <pc:docMk/>
            <pc:sldMk cId="228615498" sldId="262"/>
            <ac:spMk id="16" creationId="{85149191-5F60-4A28-AAFF-039F96B0F3EC}"/>
          </ac:spMkLst>
        </pc:spChg>
        <pc:spChg chg="add del">
          <ac:chgData name="Cody Uhl" userId="11fec3ed-fd1b-48f9-9f9a-aac12487f9a5" providerId="ADAL" clId="{E9CBC724-D3D6-5FBB-BA83-D5D8D8110B5F}" dt="2025-11-25T18:42:18.318" v="491" actId="26606"/>
          <ac:spMkLst>
            <pc:docMk/>
            <pc:sldMk cId="228615498" sldId="262"/>
            <ac:spMk id="18" creationId="{F8260ED5-17F7-4158-B241-D51DD4CF1B7E}"/>
          </ac:spMkLst>
        </pc:spChg>
        <pc:spChg chg="add del">
          <ac:chgData name="Cody Uhl" userId="11fec3ed-fd1b-48f9-9f9a-aac12487f9a5" providerId="ADAL" clId="{E9CBC724-D3D6-5FBB-BA83-D5D8D8110B5F}" dt="2025-11-25T18:42:19.400" v="493" actId="26606"/>
          <ac:spMkLst>
            <pc:docMk/>
            <pc:sldMk cId="228615498" sldId="262"/>
            <ac:spMk id="20" creationId="{767334AB-16BD-4EC7-8C6B-4B5171600933}"/>
          </ac:spMkLst>
        </pc:spChg>
        <pc:spChg chg="add del">
          <ac:chgData name="Cody Uhl" userId="11fec3ed-fd1b-48f9-9f9a-aac12487f9a5" providerId="ADAL" clId="{E9CBC724-D3D6-5FBB-BA83-D5D8D8110B5F}" dt="2025-11-25T18:42:19.400" v="493" actId="26606"/>
          <ac:spMkLst>
            <pc:docMk/>
            <pc:sldMk cId="228615498" sldId="262"/>
            <ac:spMk id="21" creationId="{A4E37431-20F0-4DD6-84A9-ED2B644943A2}"/>
          </ac:spMkLst>
        </pc:spChg>
        <pc:spChg chg="add del">
          <ac:chgData name="Cody Uhl" userId="11fec3ed-fd1b-48f9-9f9a-aac12487f9a5" providerId="ADAL" clId="{E9CBC724-D3D6-5FBB-BA83-D5D8D8110B5F}" dt="2025-11-25T18:42:19.400" v="493" actId="26606"/>
          <ac:spMkLst>
            <pc:docMk/>
            <pc:sldMk cId="228615498" sldId="262"/>
            <ac:spMk id="22" creationId="{0AE98B72-66C6-4AB4-AF0D-BA830DE86393}"/>
          </ac:spMkLst>
        </pc:spChg>
        <pc:spChg chg="add del">
          <ac:chgData name="Cody Uhl" userId="11fec3ed-fd1b-48f9-9f9a-aac12487f9a5" providerId="ADAL" clId="{E9CBC724-D3D6-5FBB-BA83-D5D8D8110B5F}" dt="2025-11-25T18:42:19.400" v="493" actId="26606"/>
          <ac:spMkLst>
            <pc:docMk/>
            <pc:sldMk cId="228615498" sldId="262"/>
            <ac:spMk id="23" creationId="{407EAFC6-733F-403D-BB4D-05A3A28742F1}"/>
          </ac:spMkLst>
        </pc:spChg>
        <pc:spChg chg="add del">
          <ac:chgData name="Cody Uhl" userId="11fec3ed-fd1b-48f9-9f9a-aac12487f9a5" providerId="ADAL" clId="{E9CBC724-D3D6-5FBB-BA83-D5D8D8110B5F}" dt="2025-11-25T18:42:19.400" v="493" actId="26606"/>
          <ac:spMkLst>
            <pc:docMk/>
            <pc:sldMk cId="228615498" sldId="262"/>
            <ac:spMk id="24" creationId="{17A36730-4CB0-4F61-AD11-A44C9765833F}"/>
          </ac:spMkLst>
        </pc:spChg>
        <pc:spChg chg="add del">
          <ac:chgData name="Cody Uhl" userId="11fec3ed-fd1b-48f9-9f9a-aac12487f9a5" providerId="ADAL" clId="{E9CBC724-D3D6-5FBB-BA83-D5D8D8110B5F}" dt="2025-11-25T18:42:19.400" v="493" actId="26606"/>
          <ac:spMkLst>
            <pc:docMk/>
            <pc:sldMk cId="228615498" sldId="262"/>
            <ac:spMk id="25" creationId="{C69C79E1-F916-4929-A4F3-DE763D4BFA57}"/>
          </ac:spMkLst>
        </pc:spChg>
        <pc:spChg chg="add">
          <ac:chgData name="Cody Uhl" userId="11fec3ed-fd1b-48f9-9f9a-aac12487f9a5" providerId="ADAL" clId="{E9CBC724-D3D6-5FBB-BA83-D5D8D8110B5F}" dt="2025-11-25T18:42:19.408" v="494" actId="26606"/>
          <ac:spMkLst>
            <pc:docMk/>
            <pc:sldMk cId="228615498" sldId="262"/>
            <ac:spMk id="27" creationId="{A8384FB5-9ADC-4DDC-881B-597D56F5B15D}"/>
          </ac:spMkLst>
        </pc:spChg>
        <pc:spChg chg="add">
          <ac:chgData name="Cody Uhl" userId="11fec3ed-fd1b-48f9-9f9a-aac12487f9a5" providerId="ADAL" clId="{E9CBC724-D3D6-5FBB-BA83-D5D8D8110B5F}" dt="2025-11-25T18:42:19.408" v="494" actId="26606"/>
          <ac:spMkLst>
            <pc:docMk/>
            <pc:sldMk cId="228615498" sldId="262"/>
            <ac:spMk id="28" creationId="{91E5A9A7-95C6-4F4F-B00E-C82E07FE62EF}"/>
          </ac:spMkLst>
        </pc:spChg>
        <pc:spChg chg="add">
          <ac:chgData name="Cody Uhl" userId="11fec3ed-fd1b-48f9-9f9a-aac12487f9a5" providerId="ADAL" clId="{E9CBC724-D3D6-5FBB-BA83-D5D8D8110B5F}" dt="2025-11-25T18:42:19.408" v="494" actId="26606"/>
          <ac:spMkLst>
            <pc:docMk/>
            <pc:sldMk cId="228615498" sldId="262"/>
            <ac:spMk id="29" creationId="{D07DD2DE-F619-49DD-B5E7-03A290FF4ED1}"/>
          </ac:spMkLst>
        </pc:spChg>
        <pc:spChg chg="add">
          <ac:chgData name="Cody Uhl" userId="11fec3ed-fd1b-48f9-9f9a-aac12487f9a5" providerId="ADAL" clId="{E9CBC724-D3D6-5FBB-BA83-D5D8D8110B5F}" dt="2025-11-25T18:42:19.408" v="494" actId="26606"/>
          <ac:spMkLst>
            <pc:docMk/>
            <pc:sldMk cId="228615498" sldId="262"/>
            <ac:spMk id="30" creationId="{85149191-5F60-4A28-AAFF-039F96B0F3EC}"/>
          </ac:spMkLst>
        </pc:spChg>
        <pc:spChg chg="add">
          <ac:chgData name="Cody Uhl" userId="11fec3ed-fd1b-48f9-9f9a-aac12487f9a5" providerId="ADAL" clId="{E9CBC724-D3D6-5FBB-BA83-D5D8D8110B5F}" dt="2025-11-25T18:42:19.408" v="494" actId="26606"/>
          <ac:spMkLst>
            <pc:docMk/>
            <pc:sldMk cId="228615498" sldId="262"/>
            <ac:spMk id="31" creationId="{F8260ED5-17F7-4158-B241-D51DD4CF1B7E}"/>
          </ac:spMkLst>
        </pc:spChg>
        <pc:picChg chg="add mod">
          <ac:chgData name="Cody Uhl" userId="11fec3ed-fd1b-48f9-9f9a-aac12487f9a5" providerId="ADAL" clId="{E9CBC724-D3D6-5FBB-BA83-D5D8D8110B5F}" dt="2025-11-25T18:42:19.408" v="494" actId="26606"/>
          <ac:picMkLst>
            <pc:docMk/>
            <pc:sldMk cId="228615498" sldId="262"/>
            <ac:picMk id="5" creationId="{50071F6C-C903-9FBB-439C-ADAAE78303C9}"/>
          </ac:picMkLst>
        </pc:picChg>
      </pc:sldChg>
      <pc:sldChg chg="addSp delSp modSp new mod setBg">
        <pc:chgData name="Cody Uhl" userId="11fec3ed-fd1b-48f9-9f9a-aac12487f9a5" providerId="ADAL" clId="{E9CBC724-D3D6-5FBB-BA83-D5D8D8110B5F}" dt="2025-11-25T18:44:38.222" v="532" actId="14100"/>
        <pc:sldMkLst>
          <pc:docMk/>
          <pc:sldMk cId="1589204359" sldId="263"/>
        </pc:sldMkLst>
        <pc:spChg chg="mod">
          <ac:chgData name="Cody Uhl" userId="11fec3ed-fd1b-48f9-9f9a-aac12487f9a5" providerId="ADAL" clId="{E9CBC724-D3D6-5FBB-BA83-D5D8D8110B5F}" dt="2025-11-25T18:42:23.374" v="495" actId="26606"/>
          <ac:spMkLst>
            <pc:docMk/>
            <pc:sldMk cId="1589204359" sldId="263"/>
            <ac:spMk id="2" creationId="{95229AA8-6BC9-8184-37D9-AB8C38B417C4}"/>
          </ac:spMkLst>
        </pc:spChg>
        <pc:spChg chg="del">
          <ac:chgData name="Cody Uhl" userId="11fec3ed-fd1b-48f9-9f9a-aac12487f9a5" providerId="ADAL" clId="{E9CBC724-D3D6-5FBB-BA83-D5D8D8110B5F}" dt="2025-11-25T18:37:16.117" v="444"/>
          <ac:spMkLst>
            <pc:docMk/>
            <pc:sldMk cId="1589204359" sldId="263"/>
            <ac:spMk id="3" creationId="{76D00F54-AED8-2265-0FE6-18A715B59BE7}"/>
          </ac:spMkLst>
        </pc:spChg>
        <pc:spChg chg="add mod">
          <ac:chgData name="Cody Uhl" userId="11fec3ed-fd1b-48f9-9f9a-aac12487f9a5" providerId="ADAL" clId="{E9CBC724-D3D6-5FBB-BA83-D5D8D8110B5F}" dt="2025-11-25T18:44:36.950" v="530" actId="767"/>
          <ac:spMkLst>
            <pc:docMk/>
            <pc:sldMk cId="1589204359" sldId="263"/>
            <ac:spMk id="6" creationId="{51A4A641-C6FF-5ED1-4736-EDCABF47B1EA}"/>
          </ac:spMkLst>
        </pc:spChg>
        <pc:spChg chg="add">
          <ac:chgData name="Cody Uhl" userId="11fec3ed-fd1b-48f9-9f9a-aac12487f9a5" providerId="ADAL" clId="{E9CBC724-D3D6-5FBB-BA83-D5D8D8110B5F}" dt="2025-11-25T18:42:23.374" v="495" actId="26606"/>
          <ac:spMkLst>
            <pc:docMk/>
            <pc:sldMk cId="1589204359" sldId="263"/>
            <ac:spMk id="10" creationId="{A8384FB5-9ADC-4DDC-881B-597D56F5B15D}"/>
          </ac:spMkLst>
        </pc:spChg>
        <pc:spChg chg="add">
          <ac:chgData name="Cody Uhl" userId="11fec3ed-fd1b-48f9-9f9a-aac12487f9a5" providerId="ADAL" clId="{E9CBC724-D3D6-5FBB-BA83-D5D8D8110B5F}" dt="2025-11-25T18:42:23.374" v="495" actId="26606"/>
          <ac:spMkLst>
            <pc:docMk/>
            <pc:sldMk cId="1589204359" sldId="263"/>
            <ac:spMk id="12" creationId="{91E5A9A7-95C6-4F4F-B00E-C82E07FE62EF}"/>
          </ac:spMkLst>
        </pc:spChg>
        <pc:spChg chg="add">
          <ac:chgData name="Cody Uhl" userId="11fec3ed-fd1b-48f9-9f9a-aac12487f9a5" providerId="ADAL" clId="{E9CBC724-D3D6-5FBB-BA83-D5D8D8110B5F}" dt="2025-11-25T18:42:23.374" v="495" actId="26606"/>
          <ac:spMkLst>
            <pc:docMk/>
            <pc:sldMk cId="1589204359" sldId="263"/>
            <ac:spMk id="14" creationId="{D07DD2DE-F619-49DD-B5E7-03A290FF4ED1}"/>
          </ac:spMkLst>
        </pc:spChg>
        <pc:spChg chg="add">
          <ac:chgData name="Cody Uhl" userId="11fec3ed-fd1b-48f9-9f9a-aac12487f9a5" providerId="ADAL" clId="{E9CBC724-D3D6-5FBB-BA83-D5D8D8110B5F}" dt="2025-11-25T18:42:23.374" v="495" actId="26606"/>
          <ac:spMkLst>
            <pc:docMk/>
            <pc:sldMk cId="1589204359" sldId="263"/>
            <ac:spMk id="16" creationId="{85149191-5F60-4A28-AAFF-039F96B0F3EC}"/>
          </ac:spMkLst>
        </pc:spChg>
        <pc:spChg chg="add">
          <ac:chgData name="Cody Uhl" userId="11fec3ed-fd1b-48f9-9f9a-aac12487f9a5" providerId="ADAL" clId="{E9CBC724-D3D6-5FBB-BA83-D5D8D8110B5F}" dt="2025-11-25T18:42:23.374" v="495" actId="26606"/>
          <ac:spMkLst>
            <pc:docMk/>
            <pc:sldMk cId="1589204359" sldId="263"/>
            <ac:spMk id="18" creationId="{F8260ED5-17F7-4158-B241-D51DD4CF1B7E}"/>
          </ac:spMkLst>
        </pc:spChg>
        <pc:picChg chg="add mod">
          <ac:chgData name="Cody Uhl" userId="11fec3ed-fd1b-48f9-9f9a-aac12487f9a5" providerId="ADAL" clId="{E9CBC724-D3D6-5FBB-BA83-D5D8D8110B5F}" dt="2025-11-25T18:44:38.222" v="532" actId="14100"/>
          <ac:picMkLst>
            <pc:docMk/>
            <pc:sldMk cId="1589204359" sldId="263"/>
            <ac:picMk id="5" creationId="{3385C445-CD0F-EAAA-3C39-A82C511BB665}"/>
          </ac:picMkLst>
        </pc:picChg>
      </pc:sldChg>
      <pc:sldChg chg="addSp delSp modSp new mod setBg">
        <pc:chgData name="Cody Uhl" userId="11fec3ed-fd1b-48f9-9f9a-aac12487f9a5" providerId="ADAL" clId="{E9CBC724-D3D6-5FBB-BA83-D5D8D8110B5F}" dt="2025-11-25T18:42:33.823" v="496" actId="26606"/>
        <pc:sldMkLst>
          <pc:docMk/>
          <pc:sldMk cId="1846160639" sldId="264"/>
        </pc:sldMkLst>
        <pc:spChg chg="mod">
          <ac:chgData name="Cody Uhl" userId="11fec3ed-fd1b-48f9-9f9a-aac12487f9a5" providerId="ADAL" clId="{E9CBC724-D3D6-5FBB-BA83-D5D8D8110B5F}" dt="2025-11-25T18:42:33.823" v="496" actId="26606"/>
          <ac:spMkLst>
            <pc:docMk/>
            <pc:sldMk cId="1846160639" sldId="264"/>
            <ac:spMk id="2" creationId="{AF13D08F-208D-CEAF-4783-FD45F5935042}"/>
          </ac:spMkLst>
        </pc:spChg>
        <pc:spChg chg="del">
          <ac:chgData name="Cody Uhl" userId="11fec3ed-fd1b-48f9-9f9a-aac12487f9a5" providerId="ADAL" clId="{E9CBC724-D3D6-5FBB-BA83-D5D8D8110B5F}" dt="2025-11-25T18:37:06.273" v="441"/>
          <ac:spMkLst>
            <pc:docMk/>
            <pc:sldMk cId="1846160639" sldId="264"/>
            <ac:spMk id="3" creationId="{F5F3ED4D-E73E-13B6-91E3-DCF27DE279D2}"/>
          </ac:spMkLst>
        </pc:spChg>
        <pc:spChg chg="add">
          <ac:chgData name="Cody Uhl" userId="11fec3ed-fd1b-48f9-9f9a-aac12487f9a5" providerId="ADAL" clId="{E9CBC724-D3D6-5FBB-BA83-D5D8D8110B5F}" dt="2025-11-25T18:42:33.823" v="496" actId="26606"/>
          <ac:spMkLst>
            <pc:docMk/>
            <pc:sldMk cId="1846160639" sldId="264"/>
            <ac:spMk id="10" creationId="{A8384FB5-9ADC-4DDC-881B-597D56F5B15D}"/>
          </ac:spMkLst>
        </pc:spChg>
        <pc:spChg chg="add">
          <ac:chgData name="Cody Uhl" userId="11fec3ed-fd1b-48f9-9f9a-aac12487f9a5" providerId="ADAL" clId="{E9CBC724-D3D6-5FBB-BA83-D5D8D8110B5F}" dt="2025-11-25T18:42:33.823" v="496" actId="26606"/>
          <ac:spMkLst>
            <pc:docMk/>
            <pc:sldMk cId="1846160639" sldId="264"/>
            <ac:spMk id="12" creationId="{91E5A9A7-95C6-4F4F-B00E-C82E07FE62EF}"/>
          </ac:spMkLst>
        </pc:spChg>
        <pc:spChg chg="add">
          <ac:chgData name="Cody Uhl" userId="11fec3ed-fd1b-48f9-9f9a-aac12487f9a5" providerId="ADAL" clId="{E9CBC724-D3D6-5FBB-BA83-D5D8D8110B5F}" dt="2025-11-25T18:42:33.823" v="496" actId="26606"/>
          <ac:spMkLst>
            <pc:docMk/>
            <pc:sldMk cId="1846160639" sldId="264"/>
            <ac:spMk id="14" creationId="{D07DD2DE-F619-49DD-B5E7-03A290FF4ED1}"/>
          </ac:spMkLst>
        </pc:spChg>
        <pc:spChg chg="add">
          <ac:chgData name="Cody Uhl" userId="11fec3ed-fd1b-48f9-9f9a-aac12487f9a5" providerId="ADAL" clId="{E9CBC724-D3D6-5FBB-BA83-D5D8D8110B5F}" dt="2025-11-25T18:42:33.823" v="496" actId="26606"/>
          <ac:spMkLst>
            <pc:docMk/>
            <pc:sldMk cId="1846160639" sldId="264"/>
            <ac:spMk id="16" creationId="{85149191-5F60-4A28-AAFF-039F96B0F3EC}"/>
          </ac:spMkLst>
        </pc:spChg>
        <pc:spChg chg="add">
          <ac:chgData name="Cody Uhl" userId="11fec3ed-fd1b-48f9-9f9a-aac12487f9a5" providerId="ADAL" clId="{E9CBC724-D3D6-5FBB-BA83-D5D8D8110B5F}" dt="2025-11-25T18:42:33.823" v="496" actId="26606"/>
          <ac:spMkLst>
            <pc:docMk/>
            <pc:sldMk cId="1846160639" sldId="264"/>
            <ac:spMk id="18" creationId="{F8260ED5-17F7-4158-B241-D51DD4CF1B7E}"/>
          </ac:spMkLst>
        </pc:spChg>
        <pc:picChg chg="add mod">
          <ac:chgData name="Cody Uhl" userId="11fec3ed-fd1b-48f9-9f9a-aac12487f9a5" providerId="ADAL" clId="{E9CBC724-D3D6-5FBB-BA83-D5D8D8110B5F}" dt="2025-11-25T18:42:33.823" v="496" actId="26606"/>
          <ac:picMkLst>
            <pc:docMk/>
            <pc:sldMk cId="1846160639" sldId="264"/>
            <ac:picMk id="5" creationId="{3EEEA235-AFC7-4FFC-193B-288B5A125FAF}"/>
          </ac:picMkLst>
        </pc:picChg>
      </pc:sldChg>
      <pc:sldChg chg="addSp modSp new mod setBg">
        <pc:chgData name="Cody Uhl" userId="11fec3ed-fd1b-48f9-9f9a-aac12487f9a5" providerId="ADAL" clId="{E9CBC724-D3D6-5FBB-BA83-D5D8D8110B5F}" dt="2025-11-25T18:42:53.101" v="498" actId="20577"/>
        <pc:sldMkLst>
          <pc:docMk/>
          <pc:sldMk cId="302749565" sldId="265"/>
        </pc:sldMkLst>
        <pc:spChg chg="mod">
          <ac:chgData name="Cody Uhl" userId="11fec3ed-fd1b-48f9-9f9a-aac12487f9a5" providerId="ADAL" clId="{E9CBC724-D3D6-5FBB-BA83-D5D8D8110B5F}" dt="2025-11-25T18:42:46.610" v="497" actId="26606"/>
          <ac:spMkLst>
            <pc:docMk/>
            <pc:sldMk cId="302749565" sldId="265"/>
            <ac:spMk id="2" creationId="{26AF3018-337F-AB2A-5616-BBCA27978C7A}"/>
          </ac:spMkLst>
        </pc:spChg>
        <pc:spChg chg="mod">
          <ac:chgData name="Cody Uhl" userId="11fec3ed-fd1b-48f9-9f9a-aac12487f9a5" providerId="ADAL" clId="{E9CBC724-D3D6-5FBB-BA83-D5D8D8110B5F}" dt="2025-11-25T18:42:53.101" v="498" actId="20577"/>
          <ac:spMkLst>
            <pc:docMk/>
            <pc:sldMk cId="302749565" sldId="265"/>
            <ac:spMk id="3" creationId="{57919339-33D0-352F-7437-470927B8D521}"/>
          </ac:spMkLst>
        </pc:spChg>
        <pc:spChg chg="add">
          <ac:chgData name="Cody Uhl" userId="11fec3ed-fd1b-48f9-9f9a-aac12487f9a5" providerId="ADAL" clId="{E9CBC724-D3D6-5FBB-BA83-D5D8D8110B5F}" dt="2025-11-25T18:42:46.610" v="497" actId="26606"/>
          <ac:spMkLst>
            <pc:docMk/>
            <pc:sldMk cId="302749565" sldId="265"/>
            <ac:spMk id="8" creationId="{09588DA8-065E-4F6F-8EFD-43104AB2E0CF}"/>
          </ac:spMkLst>
        </pc:spChg>
        <pc:spChg chg="add">
          <ac:chgData name="Cody Uhl" userId="11fec3ed-fd1b-48f9-9f9a-aac12487f9a5" providerId="ADAL" clId="{E9CBC724-D3D6-5FBB-BA83-D5D8D8110B5F}" dt="2025-11-25T18:42:46.610" v="497" actId="26606"/>
          <ac:spMkLst>
            <pc:docMk/>
            <pc:sldMk cId="302749565" sldId="265"/>
            <ac:spMk id="10" creationId="{C4285719-470E-454C-AF62-8323075F1F5B}"/>
          </ac:spMkLst>
        </pc:spChg>
        <pc:spChg chg="add">
          <ac:chgData name="Cody Uhl" userId="11fec3ed-fd1b-48f9-9f9a-aac12487f9a5" providerId="ADAL" clId="{E9CBC724-D3D6-5FBB-BA83-D5D8D8110B5F}" dt="2025-11-25T18:42:46.610" v="497" actId="26606"/>
          <ac:spMkLst>
            <pc:docMk/>
            <pc:sldMk cId="302749565" sldId="265"/>
            <ac:spMk id="12" creationId="{CD9FE4EF-C4D8-49A0-B2FF-81D8DB7D8A24}"/>
          </ac:spMkLst>
        </pc:spChg>
        <pc:spChg chg="add">
          <ac:chgData name="Cody Uhl" userId="11fec3ed-fd1b-48f9-9f9a-aac12487f9a5" providerId="ADAL" clId="{E9CBC724-D3D6-5FBB-BA83-D5D8D8110B5F}" dt="2025-11-25T18:42:46.610" v="497" actId="26606"/>
          <ac:spMkLst>
            <pc:docMk/>
            <pc:sldMk cId="302749565" sldId="265"/>
            <ac:spMk id="14" creationId="{4300840D-0A0B-4512-BACA-B439D5B9C57C}"/>
          </ac:spMkLst>
        </pc:spChg>
        <pc:spChg chg="add">
          <ac:chgData name="Cody Uhl" userId="11fec3ed-fd1b-48f9-9f9a-aac12487f9a5" providerId="ADAL" clId="{E9CBC724-D3D6-5FBB-BA83-D5D8D8110B5F}" dt="2025-11-25T18:42:46.610" v="497" actId="26606"/>
          <ac:spMkLst>
            <pc:docMk/>
            <pc:sldMk cId="302749565" sldId="265"/>
            <ac:spMk id="16" creationId="{D2B78728-A580-49A7-84F9-6EF6F583ADE0}"/>
          </ac:spMkLst>
        </pc:spChg>
        <pc:spChg chg="add">
          <ac:chgData name="Cody Uhl" userId="11fec3ed-fd1b-48f9-9f9a-aac12487f9a5" providerId="ADAL" clId="{E9CBC724-D3D6-5FBB-BA83-D5D8D8110B5F}" dt="2025-11-25T18:42:46.610" v="497" actId="26606"/>
          <ac:spMkLst>
            <pc:docMk/>
            <pc:sldMk cId="302749565" sldId="265"/>
            <ac:spMk id="18" creationId="{38FAA1A1-D861-433F-88FA-1E9D6FD31D11}"/>
          </ac:spMkLst>
        </pc:spChg>
        <pc:spChg chg="add">
          <ac:chgData name="Cody Uhl" userId="11fec3ed-fd1b-48f9-9f9a-aac12487f9a5" providerId="ADAL" clId="{E9CBC724-D3D6-5FBB-BA83-D5D8D8110B5F}" dt="2025-11-25T18:42:46.610" v="497" actId="26606"/>
          <ac:spMkLst>
            <pc:docMk/>
            <pc:sldMk cId="302749565" sldId="265"/>
            <ac:spMk id="20" creationId="{8D71EDA1-87BF-4D5D-AB79-F346FD19278A}"/>
          </ac:spMkLst>
        </pc:spChg>
      </pc:sldChg>
      <pc:sldChg chg="addSp modSp new mod setBg">
        <pc:chgData name="Cody Uhl" userId="11fec3ed-fd1b-48f9-9f9a-aac12487f9a5" providerId="ADAL" clId="{E9CBC724-D3D6-5FBB-BA83-D5D8D8110B5F}" dt="2025-11-25T18:42:58.828" v="499" actId="26606"/>
        <pc:sldMkLst>
          <pc:docMk/>
          <pc:sldMk cId="791888433" sldId="266"/>
        </pc:sldMkLst>
        <pc:spChg chg="mod">
          <ac:chgData name="Cody Uhl" userId="11fec3ed-fd1b-48f9-9f9a-aac12487f9a5" providerId="ADAL" clId="{E9CBC724-D3D6-5FBB-BA83-D5D8D8110B5F}" dt="2025-11-25T18:42:58.828" v="499" actId="26606"/>
          <ac:spMkLst>
            <pc:docMk/>
            <pc:sldMk cId="791888433" sldId="266"/>
            <ac:spMk id="2" creationId="{38693C45-BD28-3023-EEFE-98D7FFEF2D46}"/>
          </ac:spMkLst>
        </pc:spChg>
        <pc:spChg chg="mod">
          <ac:chgData name="Cody Uhl" userId="11fec3ed-fd1b-48f9-9f9a-aac12487f9a5" providerId="ADAL" clId="{E9CBC724-D3D6-5FBB-BA83-D5D8D8110B5F}" dt="2025-11-25T18:42:58.828" v="499" actId="26606"/>
          <ac:spMkLst>
            <pc:docMk/>
            <pc:sldMk cId="791888433" sldId="266"/>
            <ac:spMk id="3" creationId="{789C59A9-AFF5-DD5A-5C65-8660A20E0AF2}"/>
          </ac:spMkLst>
        </pc:spChg>
        <pc:spChg chg="add">
          <ac:chgData name="Cody Uhl" userId="11fec3ed-fd1b-48f9-9f9a-aac12487f9a5" providerId="ADAL" clId="{E9CBC724-D3D6-5FBB-BA83-D5D8D8110B5F}" dt="2025-11-25T18:42:58.828" v="499" actId="26606"/>
          <ac:spMkLst>
            <pc:docMk/>
            <pc:sldMk cId="791888433" sldId="266"/>
            <ac:spMk id="8" creationId="{09588DA8-065E-4F6F-8EFD-43104AB2E0CF}"/>
          </ac:spMkLst>
        </pc:spChg>
        <pc:spChg chg="add">
          <ac:chgData name="Cody Uhl" userId="11fec3ed-fd1b-48f9-9f9a-aac12487f9a5" providerId="ADAL" clId="{E9CBC724-D3D6-5FBB-BA83-D5D8D8110B5F}" dt="2025-11-25T18:42:58.828" v="499" actId="26606"/>
          <ac:spMkLst>
            <pc:docMk/>
            <pc:sldMk cId="791888433" sldId="266"/>
            <ac:spMk id="10" creationId="{C4285719-470E-454C-AF62-8323075F1F5B}"/>
          </ac:spMkLst>
        </pc:spChg>
        <pc:spChg chg="add">
          <ac:chgData name="Cody Uhl" userId="11fec3ed-fd1b-48f9-9f9a-aac12487f9a5" providerId="ADAL" clId="{E9CBC724-D3D6-5FBB-BA83-D5D8D8110B5F}" dt="2025-11-25T18:42:58.828" v="499" actId="26606"/>
          <ac:spMkLst>
            <pc:docMk/>
            <pc:sldMk cId="791888433" sldId="266"/>
            <ac:spMk id="12" creationId="{CD9FE4EF-C4D8-49A0-B2FF-81D8DB7D8A24}"/>
          </ac:spMkLst>
        </pc:spChg>
        <pc:spChg chg="add">
          <ac:chgData name="Cody Uhl" userId="11fec3ed-fd1b-48f9-9f9a-aac12487f9a5" providerId="ADAL" clId="{E9CBC724-D3D6-5FBB-BA83-D5D8D8110B5F}" dt="2025-11-25T18:42:58.828" v="499" actId="26606"/>
          <ac:spMkLst>
            <pc:docMk/>
            <pc:sldMk cId="791888433" sldId="266"/>
            <ac:spMk id="14" creationId="{4300840D-0A0B-4512-BACA-B439D5B9C57C}"/>
          </ac:spMkLst>
        </pc:spChg>
        <pc:spChg chg="add">
          <ac:chgData name="Cody Uhl" userId="11fec3ed-fd1b-48f9-9f9a-aac12487f9a5" providerId="ADAL" clId="{E9CBC724-D3D6-5FBB-BA83-D5D8D8110B5F}" dt="2025-11-25T18:42:58.828" v="499" actId="26606"/>
          <ac:spMkLst>
            <pc:docMk/>
            <pc:sldMk cId="791888433" sldId="266"/>
            <ac:spMk id="16" creationId="{D2B78728-A580-49A7-84F9-6EF6F583ADE0}"/>
          </ac:spMkLst>
        </pc:spChg>
        <pc:spChg chg="add">
          <ac:chgData name="Cody Uhl" userId="11fec3ed-fd1b-48f9-9f9a-aac12487f9a5" providerId="ADAL" clId="{E9CBC724-D3D6-5FBB-BA83-D5D8D8110B5F}" dt="2025-11-25T18:42:58.828" v="499" actId="26606"/>
          <ac:spMkLst>
            <pc:docMk/>
            <pc:sldMk cId="791888433" sldId="266"/>
            <ac:spMk id="18" creationId="{38FAA1A1-D861-433F-88FA-1E9D6FD31D11}"/>
          </ac:spMkLst>
        </pc:spChg>
        <pc:spChg chg="add">
          <ac:chgData name="Cody Uhl" userId="11fec3ed-fd1b-48f9-9f9a-aac12487f9a5" providerId="ADAL" clId="{E9CBC724-D3D6-5FBB-BA83-D5D8D8110B5F}" dt="2025-11-25T18:42:58.828" v="499" actId="26606"/>
          <ac:spMkLst>
            <pc:docMk/>
            <pc:sldMk cId="791888433" sldId="266"/>
            <ac:spMk id="20" creationId="{8D71EDA1-87BF-4D5D-AB79-F346FD19278A}"/>
          </ac:spMkLst>
        </pc:spChg>
      </pc:sldChg>
      <pc:sldChg chg="addSp delSp modSp new mod ord setBg">
        <pc:chgData name="Cody Uhl" userId="11fec3ed-fd1b-48f9-9f9a-aac12487f9a5" providerId="ADAL" clId="{E9CBC724-D3D6-5FBB-BA83-D5D8D8110B5F}" dt="2025-11-25T18:42:03.992" v="488" actId="26606"/>
        <pc:sldMkLst>
          <pc:docMk/>
          <pc:sldMk cId="1320597490" sldId="267"/>
        </pc:sldMkLst>
        <pc:spChg chg="mod">
          <ac:chgData name="Cody Uhl" userId="11fec3ed-fd1b-48f9-9f9a-aac12487f9a5" providerId="ADAL" clId="{E9CBC724-D3D6-5FBB-BA83-D5D8D8110B5F}" dt="2025-11-25T18:42:03.992" v="488" actId="26606"/>
          <ac:spMkLst>
            <pc:docMk/>
            <pc:sldMk cId="1320597490" sldId="267"/>
            <ac:spMk id="2" creationId="{6C29F136-49F7-FA15-7F8E-2827D9A00E93}"/>
          </ac:spMkLst>
        </pc:spChg>
        <pc:spChg chg="del">
          <ac:chgData name="Cody Uhl" userId="11fec3ed-fd1b-48f9-9f9a-aac12487f9a5" providerId="ADAL" clId="{E9CBC724-D3D6-5FBB-BA83-D5D8D8110B5F}" dt="2025-11-25T18:37:44.168" v="453"/>
          <ac:spMkLst>
            <pc:docMk/>
            <pc:sldMk cId="1320597490" sldId="267"/>
            <ac:spMk id="3" creationId="{4ED60312-62B2-7BFD-2F52-47E79BE5502F}"/>
          </ac:spMkLst>
        </pc:spChg>
        <pc:spChg chg="add">
          <ac:chgData name="Cody Uhl" userId="11fec3ed-fd1b-48f9-9f9a-aac12487f9a5" providerId="ADAL" clId="{E9CBC724-D3D6-5FBB-BA83-D5D8D8110B5F}" dt="2025-11-25T18:42:03.992" v="488" actId="26606"/>
          <ac:spMkLst>
            <pc:docMk/>
            <pc:sldMk cId="1320597490" sldId="267"/>
            <ac:spMk id="10" creationId="{A8384FB5-9ADC-4DDC-881B-597D56F5B15D}"/>
          </ac:spMkLst>
        </pc:spChg>
        <pc:spChg chg="add">
          <ac:chgData name="Cody Uhl" userId="11fec3ed-fd1b-48f9-9f9a-aac12487f9a5" providerId="ADAL" clId="{E9CBC724-D3D6-5FBB-BA83-D5D8D8110B5F}" dt="2025-11-25T18:42:03.992" v="488" actId="26606"/>
          <ac:spMkLst>
            <pc:docMk/>
            <pc:sldMk cId="1320597490" sldId="267"/>
            <ac:spMk id="12" creationId="{91E5A9A7-95C6-4F4F-B00E-C82E07FE62EF}"/>
          </ac:spMkLst>
        </pc:spChg>
        <pc:spChg chg="add">
          <ac:chgData name="Cody Uhl" userId="11fec3ed-fd1b-48f9-9f9a-aac12487f9a5" providerId="ADAL" clId="{E9CBC724-D3D6-5FBB-BA83-D5D8D8110B5F}" dt="2025-11-25T18:42:03.992" v="488" actId="26606"/>
          <ac:spMkLst>
            <pc:docMk/>
            <pc:sldMk cId="1320597490" sldId="267"/>
            <ac:spMk id="14" creationId="{D07DD2DE-F619-49DD-B5E7-03A290FF4ED1}"/>
          </ac:spMkLst>
        </pc:spChg>
        <pc:spChg chg="add">
          <ac:chgData name="Cody Uhl" userId="11fec3ed-fd1b-48f9-9f9a-aac12487f9a5" providerId="ADAL" clId="{E9CBC724-D3D6-5FBB-BA83-D5D8D8110B5F}" dt="2025-11-25T18:42:03.992" v="488" actId="26606"/>
          <ac:spMkLst>
            <pc:docMk/>
            <pc:sldMk cId="1320597490" sldId="267"/>
            <ac:spMk id="16" creationId="{85149191-5F60-4A28-AAFF-039F96B0F3EC}"/>
          </ac:spMkLst>
        </pc:spChg>
        <pc:spChg chg="add">
          <ac:chgData name="Cody Uhl" userId="11fec3ed-fd1b-48f9-9f9a-aac12487f9a5" providerId="ADAL" clId="{E9CBC724-D3D6-5FBB-BA83-D5D8D8110B5F}" dt="2025-11-25T18:42:03.992" v="488" actId="26606"/>
          <ac:spMkLst>
            <pc:docMk/>
            <pc:sldMk cId="1320597490" sldId="267"/>
            <ac:spMk id="18" creationId="{F8260ED5-17F7-4158-B241-D51DD4CF1B7E}"/>
          </ac:spMkLst>
        </pc:spChg>
        <pc:picChg chg="add mod">
          <ac:chgData name="Cody Uhl" userId="11fec3ed-fd1b-48f9-9f9a-aac12487f9a5" providerId="ADAL" clId="{E9CBC724-D3D6-5FBB-BA83-D5D8D8110B5F}" dt="2025-11-25T18:42:03.992" v="488" actId="26606"/>
          <ac:picMkLst>
            <pc:docMk/>
            <pc:sldMk cId="1320597490" sldId="267"/>
            <ac:picMk id="5" creationId="{EA941B12-7DCA-28A9-5C67-B6C59DCB7424}"/>
          </ac:picMkLst>
        </pc:picChg>
      </pc:sldChg>
      <pc:sldChg chg="addSp delSp modSp new mod setBg">
        <pc:chgData name="Cody Uhl" userId="11fec3ed-fd1b-48f9-9f9a-aac12487f9a5" providerId="ADAL" clId="{E9CBC724-D3D6-5FBB-BA83-D5D8D8110B5F}" dt="2025-11-25T18:43:49.056" v="524" actId="26606"/>
        <pc:sldMkLst>
          <pc:docMk/>
          <pc:sldMk cId="3087274858" sldId="268"/>
        </pc:sldMkLst>
        <pc:spChg chg="mod">
          <ac:chgData name="Cody Uhl" userId="11fec3ed-fd1b-48f9-9f9a-aac12487f9a5" providerId="ADAL" clId="{E9CBC724-D3D6-5FBB-BA83-D5D8D8110B5F}" dt="2025-11-25T18:43:49.056" v="524" actId="26606"/>
          <ac:spMkLst>
            <pc:docMk/>
            <pc:sldMk cId="3087274858" sldId="268"/>
            <ac:spMk id="2" creationId="{9E0E3E9F-1749-A92D-A546-580A7DA63955}"/>
          </ac:spMkLst>
        </pc:spChg>
        <pc:spChg chg="del mod">
          <ac:chgData name="Cody Uhl" userId="11fec3ed-fd1b-48f9-9f9a-aac12487f9a5" providerId="ADAL" clId="{E9CBC724-D3D6-5FBB-BA83-D5D8D8110B5F}" dt="2025-11-25T18:43:49.056" v="524" actId="26606"/>
          <ac:spMkLst>
            <pc:docMk/>
            <pc:sldMk cId="3087274858" sldId="268"/>
            <ac:spMk id="3" creationId="{7CECC5C0-3380-3B72-B43C-29C11D879FB1}"/>
          </ac:spMkLst>
        </pc:spChg>
        <pc:spChg chg="add">
          <ac:chgData name="Cody Uhl" userId="11fec3ed-fd1b-48f9-9f9a-aac12487f9a5" providerId="ADAL" clId="{E9CBC724-D3D6-5FBB-BA83-D5D8D8110B5F}" dt="2025-11-25T18:43:49.056" v="524" actId="26606"/>
          <ac:spMkLst>
            <pc:docMk/>
            <pc:sldMk cId="3087274858" sldId="268"/>
            <ac:spMk id="9" creationId="{BACC6370-2D7E-4714-9D71-7542949D7D5D}"/>
          </ac:spMkLst>
        </pc:spChg>
        <pc:spChg chg="add">
          <ac:chgData name="Cody Uhl" userId="11fec3ed-fd1b-48f9-9f9a-aac12487f9a5" providerId="ADAL" clId="{E9CBC724-D3D6-5FBB-BA83-D5D8D8110B5F}" dt="2025-11-25T18:43:49.056" v="524" actId="26606"/>
          <ac:spMkLst>
            <pc:docMk/>
            <pc:sldMk cId="3087274858" sldId="268"/>
            <ac:spMk id="11" creationId="{256B2C21-A230-48C0-8DF1-C46611373C44}"/>
          </ac:spMkLst>
        </pc:spChg>
        <pc:spChg chg="add">
          <ac:chgData name="Cody Uhl" userId="11fec3ed-fd1b-48f9-9f9a-aac12487f9a5" providerId="ADAL" clId="{E9CBC724-D3D6-5FBB-BA83-D5D8D8110B5F}" dt="2025-11-25T18:43:49.056" v="524" actId="26606"/>
          <ac:spMkLst>
            <pc:docMk/>
            <pc:sldMk cId="3087274858" sldId="268"/>
            <ac:spMk id="13" creationId="{3847E18C-932D-4C95-AABA-FEC7C9499AD7}"/>
          </ac:spMkLst>
        </pc:spChg>
        <pc:spChg chg="add">
          <ac:chgData name="Cody Uhl" userId="11fec3ed-fd1b-48f9-9f9a-aac12487f9a5" providerId="ADAL" clId="{E9CBC724-D3D6-5FBB-BA83-D5D8D8110B5F}" dt="2025-11-25T18:43:49.056" v="524" actId="26606"/>
          <ac:spMkLst>
            <pc:docMk/>
            <pc:sldMk cId="3087274858" sldId="268"/>
            <ac:spMk id="15" creationId="{3150CB11-0C61-439E-910F-5787759E72A0}"/>
          </ac:spMkLst>
        </pc:spChg>
        <pc:spChg chg="add">
          <ac:chgData name="Cody Uhl" userId="11fec3ed-fd1b-48f9-9f9a-aac12487f9a5" providerId="ADAL" clId="{E9CBC724-D3D6-5FBB-BA83-D5D8D8110B5F}" dt="2025-11-25T18:43:49.056" v="524" actId="26606"/>
          <ac:spMkLst>
            <pc:docMk/>
            <pc:sldMk cId="3087274858" sldId="268"/>
            <ac:spMk id="17" creationId="{43F8A58B-5155-44CE-A5FF-7647B47D0A7A}"/>
          </ac:spMkLst>
        </pc:spChg>
        <pc:spChg chg="add">
          <ac:chgData name="Cody Uhl" userId="11fec3ed-fd1b-48f9-9f9a-aac12487f9a5" providerId="ADAL" clId="{E9CBC724-D3D6-5FBB-BA83-D5D8D8110B5F}" dt="2025-11-25T18:43:49.056" v="524" actId="26606"/>
          <ac:spMkLst>
            <pc:docMk/>
            <pc:sldMk cId="3087274858" sldId="268"/>
            <ac:spMk id="19" creationId="{443F2ACA-E6D6-4028-82DD-F03C262D5DE6}"/>
          </ac:spMkLst>
        </pc:spChg>
        <pc:graphicFrameChg chg="add">
          <ac:chgData name="Cody Uhl" userId="11fec3ed-fd1b-48f9-9f9a-aac12487f9a5" providerId="ADAL" clId="{E9CBC724-D3D6-5FBB-BA83-D5D8D8110B5F}" dt="2025-11-25T18:43:49.056" v="524" actId="26606"/>
          <ac:graphicFrameMkLst>
            <pc:docMk/>
            <pc:sldMk cId="3087274858" sldId="268"/>
            <ac:graphicFrameMk id="5" creationId="{07EEBE45-8276-55D1-B4D1-AA8161B401A9}"/>
          </ac:graphicFrameMkLst>
        </pc:graphicFrameChg>
      </pc:sldChg>
    </pc:docChg>
  </pc:docChgLst>
  <pc:docChgLst>
    <pc:chgData name="Jaxon Ham" userId="9d0789b0-281b-48a4-a011-36aa65ce5d06" providerId="ADAL" clId="{4885F386-4F9D-4C92-9506-D362F46B41D9}"/>
    <pc:docChg chg="modSld">
      <pc:chgData name="Jaxon Ham" userId="9d0789b0-281b-48a4-a011-36aa65ce5d06" providerId="ADAL" clId="{4885F386-4F9D-4C92-9506-D362F46B41D9}" dt="2025-11-25T20:05:05.464" v="0" actId="20577"/>
      <pc:docMkLst>
        <pc:docMk/>
      </pc:docMkLst>
      <pc:sldChg chg="modSp mod">
        <pc:chgData name="Jaxon Ham" userId="9d0789b0-281b-48a4-a011-36aa65ce5d06" providerId="ADAL" clId="{4885F386-4F9D-4C92-9506-D362F46B41D9}" dt="2025-11-25T20:05:05.464" v="0" actId="20577"/>
        <pc:sldMkLst>
          <pc:docMk/>
          <pc:sldMk cId="302749565" sldId="265"/>
        </pc:sldMkLst>
        <pc:spChg chg="mod">
          <ac:chgData name="Jaxon Ham" userId="9d0789b0-281b-48a4-a011-36aa65ce5d06" providerId="ADAL" clId="{4885F386-4F9D-4C92-9506-D362F46B41D9}" dt="2025-11-25T20:05:05.464" v="0" actId="20577"/>
          <ac:spMkLst>
            <pc:docMk/>
            <pc:sldMk cId="302749565" sldId="265"/>
            <ac:spMk id="3" creationId="{57919339-33D0-352F-7437-470927B8D521}"/>
          </ac:spMkLst>
        </pc:spChg>
      </pc:sldChg>
    </pc:docChg>
  </pc:docChgLst>
  <pc:docChgLst>
    <pc:chgData name="Cody Uhl" userId="S::cuhl@uark.edu::11fec3ed-fd1b-48f9-9f9a-aac12487f9a5" providerId="AD" clId="Web-{1BFCA309-E371-4799-9D60-311514635C28}"/>
    <pc:docChg chg="modSld">
      <pc:chgData name="Cody Uhl" userId="S::cuhl@uark.edu::11fec3ed-fd1b-48f9-9f9a-aac12487f9a5" providerId="AD" clId="Web-{1BFCA309-E371-4799-9D60-311514635C28}" dt="2025-11-25T20:11:19.483" v="12" actId="20577"/>
      <pc:docMkLst>
        <pc:docMk/>
      </pc:docMkLst>
      <pc:sldChg chg="modSp">
        <pc:chgData name="Cody Uhl" userId="S::cuhl@uark.edu::11fec3ed-fd1b-48f9-9f9a-aac12487f9a5" providerId="AD" clId="Web-{1BFCA309-E371-4799-9D60-311514635C28}" dt="2025-11-25T20:05:40.170" v="3" actId="1076"/>
        <pc:sldMkLst>
          <pc:docMk/>
          <pc:sldMk cId="1846160639" sldId="264"/>
        </pc:sldMkLst>
        <pc:picChg chg="mod">
          <ac:chgData name="Cody Uhl" userId="S::cuhl@uark.edu::11fec3ed-fd1b-48f9-9f9a-aac12487f9a5" providerId="AD" clId="Web-{1BFCA309-E371-4799-9D60-311514635C28}" dt="2025-11-25T20:05:40.170" v="3" actId="1076"/>
          <ac:picMkLst>
            <pc:docMk/>
            <pc:sldMk cId="1846160639" sldId="264"/>
            <ac:picMk id="5" creationId="{3EEEA235-AFC7-4FFC-193B-288B5A125FAF}"/>
          </ac:picMkLst>
        </pc:picChg>
      </pc:sldChg>
      <pc:sldChg chg="modSp">
        <pc:chgData name="Cody Uhl" userId="S::cuhl@uark.edu::11fec3ed-fd1b-48f9-9f9a-aac12487f9a5" providerId="AD" clId="Web-{1BFCA309-E371-4799-9D60-311514635C28}" dt="2025-11-25T20:09:11.967" v="6" actId="20577"/>
        <pc:sldMkLst>
          <pc:docMk/>
          <pc:sldMk cId="302749565" sldId="265"/>
        </pc:sldMkLst>
        <pc:spChg chg="mod">
          <ac:chgData name="Cody Uhl" userId="S::cuhl@uark.edu::11fec3ed-fd1b-48f9-9f9a-aac12487f9a5" providerId="AD" clId="Web-{1BFCA309-E371-4799-9D60-311514635C28}" dt="2025-11-25T20:09:11.967" v="6" actId="20577"/>
          <ac:spMkLst>
            <pc:docMk/>
            <pc:sldMk cId="302749565" sldId="265"/>
            <ac:spMk id="3" creationId="{57919339-33D0-352F-7437-470927B8D521}"/>
          </ac:spMkLst>
        </pc:spChg>
      </pc:sldChg>
      <pc:sldChg chg="modSp">
        <pc:chgData name="Cody Uhl" userId="S::cuhl@uark.edu::11fec3ed-fd1b-48f9-9f9a-aac12487f9a5" providerId="AD" clId="Web-{1BFCA309-E371-4799-9D60-311514635C28}" dt="2025-11-25T20:11:19.483" v="12" actId="20577"/>
        <pc:sldMkLst>
          <pc:docMk/>
          <pc:sldMk cId="791888433" sldId="266"/>
        </pc:sldMkLst>
        <pc:spChg chg="mod">
          <ac:chgData name="Cody Uhl" userId="S::cuhl@uark.edu::11fec3ed-fd1b-48f9-9f9a-aac12487f9a5" providerId="AD" clId="Web-{1BFCA309-E371-4799-9D60-311514635C28}" dt="2025-11-25T20:11:19.483" v="12" actId="20577"/>
          <ac:spMkLst>
            <pc:docMk/>
            <pc:sldMk cId="791888433" sldId="266"/>
            <ac:spMk id="3" creationId="{789C59A9-AFF5-DD5A-5C65-8660A20E0AF2}"/>
          </ac:spMkLst>
        </pc:spChg>
      </pc:sldChg>
    </pc:docChg>
  </pc:docChgLst>
  <pc:docChgLst>
    <pc:chgData name="Cody Uhl" userId="S::cuhl@uark.edu::11fec3ed-fd1b-48f9-9f9a-aac12487f9a5" providerId="AD" clId="Web-{54EF39C8-556D-425E-9F69-851843B73EC3}"/>
    <pc:docChg chg="modSld">
      <pc:chgData name="Cody Uhl" userId="S::cuhl@uark.edu::11fec3ed-fd1b-48f9-9f9a-aac12487f9a5" providerId="AD" clId="Web-{54EF39C8-556D-425E-9F69-851843B73EC3}" dt="2025-11-25T19:57:46.398" v="18" actId="20577"/>
      <pc:docMkLst>
        <pc:docMk/>
      </pc:docMkLst>
      <pc:sldChg chg="modSp">
        <pc:chgData name="Cody Uhl" userId="S::cuhl@uark.edu::11fec3ed-fd1b-48f9-9f9a-aac12487f9a5" providerId="AD" clId="Web-{54EF39C8-556D-425E-9F69-851843B73EC3}" dt="2025-11-25T19:57:24.148" v="14" actId="20577"/>
        <pc:sldMkLst>
          <pc:docMk/>
          <pc:sldMk cId="302749565" sldId="265"/>
        </pc:sldMkLst>
        <pc:spChg chg="mod">
          <ac:chgData name="Cody Uhl" userId="S::cuhl@uark.edu::11fec3ed-fd1b-48f9-9f9a-aac12487f9a5" providerId="AD" clId="Web-{54EF39C8-556D-425E-9F69-851843B73EC3}" dt="2025-11-25T19:57:24.148" v="14" actId="20577"/>
          <ac:spMkLst>
            <pc:docMk/>
            <pc:sldMk cId="302749565" sldId="265"/>
            <ac:spMk id="3" creationId="{57919339-33D0-352F-7437-470927B8D521}"/>
          </ac:spMkLst>
        </pc:spChg>
      </pc:sldChg>
      <pc:sldChg chg="modSp">
        <pc:chgData name="Cody Uhl" userId="S::cuhl@uark.edu::11fec3ed-fd1b-48f9-9f9a-aac12487f9a5" providerId="AD" clId="Web-{54EF39C8-556D-425E-9F69-851843B73EC3}" dt="2025-11-25T19:57:46.398" v="18" actId="20577"/>
        <pc:sldMkLst>
          <pc:docMk/>
          <pc:sldMk cId="791888433" sldId="266"/>
        </pc:sldMkLst>
        <pc:spChg chg="mod">
          <ac:chgData name="Cody Uhl" userId="S::cuhl@uark.edu::11fec3ed-fd1b-48f9-9f9a-aac12487f9a5" providerId="AD" clId="Web-{54EF39C8-556D-425E-9F69-851843B73EC3}" dt="2025-11-25T19:57:46.398" v="18" actId="20577"/>
          <ac:spMkLst>
            <pc:docMk/>
            <pc:sldMk cId="791888433" sldId="266"/>
            <ac:spMk id="3" creationId="{789C59A9-AFF5-DD5A-5C65-8660A20E0AF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A881A5-3B02-4370-9AC7-6586DD5A913C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B1C135-C4BF-4158-A41A-5B3D7D1BBCDC}">
      <dgm:prSet/>
      <dgm:spPr/>
      <dgm:t>
        <a:bodyPr/>
        <a:lstStyle/>
        <a:p>
          <a:r>
            <a:rPr lang="en-US" b="1"/>
            <a:t>Goal:</a:t>
          </a:r>
          <a:br>
            <a:rPr lang="en-US"/>
          </a:br>
          <a:r>
            <a:rPr lang="en-US"/>
            <a:t>Develop a CNN to classify images as </a:t>
          </a:r>
          <a:r>
            <a:rPr lang="en-US" i="1"/>
            <a:t>Official Razorback Logo</a:t>
          </a:r>
          <a:r>
            <a:rPr lang="en-US"/>
            <a:t> (1) vs </a:t>
          </a:r>
          <a:r>
            <a:rPr lang="en-US" i="1"/>
            <a:t>Not Razorback</a:t>
          </a:r>
          <a:r>
            <a:rPr lang="en-US"/>
            <a:t> (0).</a:t>
          </a:r>
        </a:p>
      </dgm:t>
    </dgm:pt>
    <dgm:pt modelId="{2E679D4E-27E7-4171-8364-E3C094411085}" type="parTrans" cxnId="{027593F2-A911-4CEB-A85C-A26CC96C04E9}">
      <dgm:prSet/>
      <dgm:spPr/>
      <dgm:t>
        <a:bodyPr/>
        <a:lstStyle/>
        <a:p>
          <a:endParaRPr lang="en-US"/>
        </a:p>
      </dgm:t>
    </dgm:pt>
    <dgm:pt modelId="{C22CB0E6-46A8-45BC-A2CE-D1B76EAD6557}" type="sibTrans" cxnId="{027593F2-A911-4CEB-A85C-A26CC96C04E9}">
      <dgm:prSet/>
      <dgm:spPr/>
      <dgm:t>
        <a:bodyPr/>
        <a:lstStyle/>
        <a:p>
          <a:endParaRPr lang="en-US"/>
        </a:p>
      </dgm:t>
    </dgm:pt>
    <dgm:pt modelId="{8B56A5E1-9A0D-40E1-B8AC-65272F7854A1}">
      <dgm:prSet/>
      <dgm:spPr/>
      <dgm:t>
        <a:bodyPr/>
        <a:lstStyle/>
        <a:p>
          <a:r>
            <a:rPr lang="en-US" b="1"/>
            <a:t>Dataset</a:t>
          </a:r>
          <a:endParaRPr lang="en-US"/>
        </a:p>
      </dgm:t>
    </dgm:pt>
    <dgm:pt modelId="{EFD439A1-95C7-48B0-9A19-39885B07E635}" type="parTrans" cxnId="{94C5F7BF-AADD-4572-88F9-9638BD17ABD4}">
      <dgm:prSet/>
      <dgm:spPr/>
      <dgm:t>
        <a:bodyPr/>
        <a:lstStyle/>
        <a:p>
          <a:endParaRPr lang="en-US"/>
        </a:p>
      </dgm:t>
    </dgm:pt>
    <dgm:pt modelId="{85293023-C6DC-4D8A-BE26-84F5E92FF434}" type="sibTrans" cxnId="{94C5F7BF-AADD-4572-88F9-9638BD17ABD4}">
      <dgm:prSet/>
      <dgm:spPr/>
      <dgm:t>
        <a:bodyPr/>
        <a:lstStyle/>
        <a:p>
          <a:endParaRPr lang="en-US"/>
        </a:p>
      </dgm:t>
    </dgm:pt>
    <dgm:pt modelId="{C0791519-4BDF-45E3-B7FE-3F640572638F}">
      <dgm:prSet/>
      <dgm:spPr/>
      <dgm:t>
        <a:bodyPr/>
        <a:lstStyle/>
        <a:p>
          <a:r>
            <a:rPr lang="en-US"/>
            <a:t>Custom-built dataset of </a:t>
          </a:r>
          <a:r>
            <a:rPr lang="en-US" b="1"/>
            <a:t>Razorback_Images/</a:t>
          </a:r>
          <a:r>
            <a:rPr lang="en-US"/>
            <a:t> and </a:t>
          </a:r>
          <a:r>
            <a:rPr lang="en-US" b="1"/>
            <a:t>Non_Razorback_Images/</a:t>
          </a:r>
          <a:endParaRPr lang="en-US"/>
        </a:p>
      </dgm:t>
    </dgm:pt>
    <dgm:pt modelId="{B8B289FC-B235-4F10-BB11-9D38FF29BEAF}" type="parTrans" cxnId="{EDEA3B4E-61F1-45E3-B004-8C475320A2D3}">
      <dgm:prSet/>
      <dgm:spPr/>
      <dgm:t>
        <a:bodyPr/>
        <a:lstStyle/>
        <a:p>
          <a:endParaRPr lang="en-US"/>
        </a:p>
      </dgm:t>
    </dgm:pt>
    <dgm:pt modelId="{E7A63B5B-41FC-461D-ADEF-F758D97BBF52}" type="sibTrans" cxnId="{EDEA3B4E-61F1-45E3-B004-8C475320A2D3}">
      <dgm:prSet/>
      <dgm:spPr/>
      <dgm:t>
        <a:bodyPr/>
        <a:lstStyle/>
        <a:p>
          <a:endParaRPr lang="en-US"/>
        </a:p>
      </dgm:t>
    </dgm:pt>
    <dgm:pt modelId="{4DFAED87-EE66-4905-B366-B0889A3CDC86}">
      <dgm:prSet/>
      <dgm:spPr/>
      <dgm:t>
        <a:bodyPr/>
        <a:lstStyle/>
        <a:p>
          <a:r>
            <a:rPr lang="en-US"/>
            <a:t>Classification problem with strong visual variability</a:t>
          </a:r>
        </a:p>
      </dgm:t>
    </dgm:pt>
    <dgm:pt modelId="{056998BC-2CA3-440F-9674-87BF5540A7E5}" type="parTrans" cxnId="{590876D9-15BF-4DCF-99C4-7A2764A9C9BF}">
      <dgm:prSet/>
      <dgm:spPr/>
      <dgm:t>
        <a:bodyPr/>
        <a:lstStyle/>
        <a:p>
          <a:endParaRPr lang="en-US"/>
        </a:p>
      </dgm:t>
    </dgm:pt>
    <dgm:pt modelId="{500514DD-89F2-45D6-AB0C-B7A27B1B3779}" type="sibTrans" cxnId="{590876D9-15BF-4DCF-99C4-7A2764A9C9BF}">
      <dgm:prSet/>
      <dgm:spPr/>
      <dgm:t>
        <a:bodyPr/>
        <a:lstStyle/>
        <a:p>
          <a:endParaRPr lang="en-US"/>
        </a:p>
      </dgm:t>
    </dgm:pt>
    <dgm:pt modelId="{86E86327-4B34-414E-8301-1EFE1ABABBDD}">
      <dgm:prSet/>
      <dgm:spPr/>
      <dgm:t>
        <a:bodyPr/>
        <a:lstStyle/>
        <a:p>
          <a:r>
            <a:rPr lang="en-US"/>
            <a:t>Required preprocessing (resize to 500×500, augmentation)</a:t>
          </a:r>
        </a:p>
      </dgm:t>
    </dgm:pt>
    <dgm:pt modelId="{82E8DA3F-845D-425D-971F-48C8913B0CE0}" type="parTrans" cxnId="{511CD2F6-DC1F-4B2B-82F0-ADAD45B5A0E8}">
      <dgm:prSet/>
      <dgm:spPr/>
      <dgm:t>
        <a:bodyPr/>
        <a:lstStyle/>
        <a:p>
          <a:endParaRPr lang="en-US"/>
        </a:p>
      </dgm:t>
    </dgm:pt>
    <dgm:pt modelId="{51C9CC8D-B755-4CDF-A4B2-2ED22CBF3AC6}" type="sibTrans" cxnId="{511CD2F6-DC1F-4B2B-82F0-ADAD45B5A0E8}">
      <dgm:prSet/>
      <dgm:spPr/>
      <dgm:t>
        <a:bodyPr/>
        <a:lstStyle/>
        <a:p>
          <a:endParaRPr lang="en-US"/>
        </a:p>
      </dgm:t>
    </dgm:pt>
    <dgm:pt modelId="{D1879D33-8CE2-4B50-9C2C-C99318542644}">
      <dgm:prSet/>
      <dgm:spPr/>
      <dgm:t>
        <a:bodyPr/>
        <a:lstStyle/>
        <a:p>
          <a:r>
            <a:rPr lang="en-US" b="1"/>
            <a:t>Deliverables</a:t>
          </a:r>
          <a:endParaRPr lang="en-US"/>
        </a:p>
      </dgm:t>
    </dgm:pt>
    <dgm:pt modelId="{339A8A4C-A150-4FBD-8348-EF9D9932ACD1}" type="parTrans" cxnId="{67F1647C-506C-4CC5-9CDE-3E32863EC38F}">
      <dgm:prSet/>
      <dgm:spPr/>
      <dgm:t>
        <a:bodyPr/>
        <a:lstStyle/>
        <a:p>
          <a:endParaRPr lang="en-US"/>
        </a:p>
      </dgm:t>
    </dgm:pt>
    <dgm:pt modelId="{BAF3A836-B4A5-4377-9242-50004C8FC6F9}" type="sibTrans" cxnId="{67F1647C-506C-4CC5-9CDE-3E32863EC38F}">
      <dgm:prSet/>
      <dgm:spPr/>
      <dgm:t>
        <a:bodyPr/>
        <a:lstStyle/>
        <a:p>
          <a:endParaRPr lang="en-US"/>
        </a:p>
      </dgm:t>
    </dgm:pt>
    <dgm:pt modelId="{B002E9C9-1B4E-4048-BF1D-EA591928708E}">
      <dgm:prSet/>
      <dgm:spPr/>
      <dgm:t>
        <a:bodyPr/>
        <a:lstStyle/>
        <a:p>
          <a:r>
            <a:rPr lang="en-US"/>
            <a:t>Train/validation/test splits</a:t>
          </a:r>
        </a:p>
      </dgm:t>
    </dgm:pt>
    <dgm:pt modelId="{AC693652-46E9-4AE7-AF57-3C5D50308238}" type="parTrans" cxnId="{FA5EE67D-D7B8-4132-90CF-3E1F731B62BA}">
      <dgm:prSet/>
      <dgm:spPr/>
      <dgm:t>
        <a:bodyPr/>
        <a:lstStyle/>
        <a:p>
          <a:endParaRPr lang="en-US"/>
        </a:p>
      </dgm:t>
    </dgm:pt>
    <dgm:pt modelId="{03617089-349F-4BB8-829D-2D64026BB9CC}" type="sibTrans" cxnId="{FA5EE67D-D7B8-4132-90CF-3E1F731B62BA}">
      <dgm:prSet/>
      <dgm:spPr/>
      <dgm:t>
        <a:bodyPr/>
        <a:lstStyle/>
        <a:p>
          <a:endParaRPr lang="en-US"/>
        </a:p>
      </dgm:t>
    </dgm:pt>
    <dgm:pt modelId="{68476B88-2113-4338-8742-7C5F9DDE7C0A}">
      <dgm:prSet/>
      <dgm:spPr/>
      <dgm:t>
        <a:bodyPr/>
        <a:lstStyle/>
        <a:p>
          <a:r>
            <a:rPr lang="en-US"/>
            <a:t>CNN architecture</a:t>
          </a:r>
        </a:p>
      </dgm:t>
    </dgm:pt>
    <dgm:pt modelId="{BBB206C7-140E-49A6-9579-5612E9729BB6}" type="parTrans" cxnId="{BADE81A1-3F09-4D51-AE93-4F5BBEA6214C}">
      <dgm:prSet/>
      <dgm:spPr/>
      <dgm:t>
        <a:bodyPr/>
        <a:lstStyle/>
        <a:p>
          <a:endParaRPr lang="en-US"/>
        </a:p>
      </dgm:t>
    </dgm:pt>
    <dgm:pt modelId="{D804472B-DAAA-460D-B826-299CEB6591D1}" type="sibTrans" cxnId="{BADE81A1-3F09-4D51-AE93-4F5BBEA6214C}">
      <dgm:prSet/>
      <dgm:spPr/>
      <dgm:t>
        <a:bodyPr/>
        <a:lstStyle/>
        <a:p>
          <a:endParaRPr lang="en-US"/>
        </a:p>
      </dgm:t>
    </dgm:pt>
    <dgm:pt modelId="{26ADD435-46CE-4EB2-9A4A-502586D943F2}">
      <dgm:prSet/>
      <dgm:spPr/>
      <dgm:t>
        <a:bodyPr/>
        <a:lstStyle/>
        <a:p>
          <a:r>
            <a:rPr lang="en-US"/>
            <a:t>Evaluation results</a:t>
          </a:r>
        </a:p>
      </dgm:t>
    </dgm:pt>
    <dgm:pt modelId="{DFC854B9-EB33-428D-A864-708157E97DC9}" type="parTrans" cxnId="{E4408D2F-97B5-428F-BC33-23E283CC1EC6}">
      <dgm:prSet/>
      <dgm:spPr/>
      <dgm:t>
        <a:bodyPr/>
        <a:lstStyle/>
        <a:p>
          <a:endParaRPr lang="en-US"/>
        </a:p>
      </dgm:t>
    </dgm:pt>
    <dgm:pt modelId="{CB9BA2C2-1725-47F0-9013-9965C7DC810A}" type="sibTrans" cxnId="{E4408D2F-97B5-428F-BC33-23E283CC1EC6}">
      <dgm:prSet/>
      <dgm:spPr/>
      <dgm:t>
        <a:bodyPr/>
        <a:lstStyle/>
        <a:p>
          <a:endParaRPr lang="en-US"/>
        </a:p>
      </dgm:t>
    </dgm:pt>
    <dgm:pt modelId="{F5CFBBB4-C7DD-4D01-B8A8-C432411C70CE}">
      <dgm:prSet/>
      <dgm:spPr/>
      <dgm:t>
        <a:bodyPr/>
        <a:lstStyle/>
        <a:p>
          <a:r>
            <a:rPr lang="en-US"/>
            <a:t>Reflections &amp; recommendation</a:t>
          </a:r>
        </a:p>
      </dgm:t>
    </dgm:pt>
    <dgm:pt modelId="{71717710-21FD-4124-894D-3F2C21E3AC9E}" type="parTrans" cxnId="{13E72F8E-21CF-4020-8698-91D177408016}">
      <dgm:prSet/>
      <dgm:spPr/>
      <dgm:t>
        <a:bodyPr/>
        <a:lstStyle/>
        <a:p>
          <a:endParaRPr lang="en-US"/>
        </a:p>
      </dgm:t>
    </dgm:pt>
    <dgm:pt modelId="{39DCBFD8-3EF2-4BAB-9421-1DC183A47E05}" type="sibTrans" cxnId="{13E72F8E-21CF-4020-8698-91D177408016}">
      <dgm:prSet/>
      <dgm:spPr/>
      <dgm:t>
        <a:bodyPr/>
        <a:lstStyle/>
        <a:p>
          <a:endParaRPr lang="en-US"/>
        </a:p>
      </dgm:t>
    </dgm:pt>
    <dgm:pt modelId="{D0C00B88-BB56-7C4F-8D87-020F3A448D20}" type="pres">
      <dgm:prSet presAssocID="{5BA881A5-3B02-4370-9AC7-6586DD5A913C}" presName="linear" presStyleCnt="0">
        <dgm:presLayoutVars>
          <dgm:animLvl val="lvl"/>
          <dgm:resizeHandles val="exact"/>
        </dgm:presLayoutVars>
      </dgm:prSet>
      <dgm:spPr/>
    </dgm:pt>
    <dgm:pt modelId="{0DECAD52-BE15-8542-ADE7-DC25D4559556}" type="pres">
      <dgm:prSet presAssocID="{ADB1C135-C4BF-4158-A41A-5B3D7D1BBC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9DEE066-2427-3540-8AC3-CA7CA62DB042}" type="pres">
      <dgm:prSet presAssocID="{C22CB0E6-46A8-45BC-A2CE-D1B76EAD6557}" presName="spacer" presStyleCnt="0"/>
      <dgm:spPr/>
    </dgm:pt>
    <dgm:pt modelId="{8375DEFD-F0A1-004C-8CB9-5E469BB009F7}" type="pres">
      <dgm:prSet presAssocID="{8B56A5E1-9A0D-40E1-B8AC-65272F7854A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50C8230-830D-FA46-92B2-1C36DF02A07F}" type="pres">
      <dgm:prSet presAssocID="{8B56A5E1-9A0D-40E1-B8AC-65272F7854A1}" presName="childText" presStyleLbl="revTx" presStyleIdx="0" presStyleCnt="2">
        <dgm:presLayoutVars>
          <dgm:bulletEnabled val="1"/>
        </dgm:presLayoutVars>
      </dgm:prSet>
      <dgm:spPr/>
    </dgm:pt>
    <dgm:pt modelId="{C825DF58-BDF4-0F4C-B8A9-88500F4D4616}" type="pres">
      <dgm:prSet presAssocID="{D1879D33-8CE2-4B50-9C2C-C9931854264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8FD19B6-603F-E147-B8E9-4FD395C6D4CD}" type="pres">
      <dgm:prSet presAssocID="{D1879D33-8CE2-4B50-9C2C-C9931854264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CE06219-94A7-B24B-AC3A-8C445F9483DC}" type="presOf" srcId="{C0791519-4BDF-45E3-B7FE-3F640572638F}" destId="{950C8230-830D-FA46-92B2-1C36DF02A07F}" srcOrd="0" destOrd="0" presId="urn:microsoft.com/office/officeart/2005/8/layout/vList2"/>
    <dgm:cxn modelId="{E4408D2F-97B5-428F-BC33-23E283CC1EC6}" srcId="{D1879D33-8CE2-4B50-9C2C-C99318542644}" destId="{26ADD435-46CE-4EB2-9A4A-502586D943F2}" srcOrd="2" destOrd="0" parTransId="{DFC854B9-EB33-428D-A864-708157E97DC9}" sibTransId="{CB9BA2C2-1725-47F0-9013-9965C7DC810A}"/>
    <dgm:cxn modelId="{F1848136-FD4F-3043-BF75-56B8C6E71331}" type="presOf" srcId="{ADB1C135-C4BF-4158-A41A-5B3D7D1BBCDC}" destId="{0DECAD52-BE15-8542-ADE7-DC25D4559556}" srcOrd="0" destOrd="0" presId="urn:microsoft.com/office/officeart/2005/8/layout/vList2"/>
    <dgm:cxn modelId="{96B1043B-67D9-BB43-9071-4153B1934076}" type="presOf" srcId="{B002E9C9-1B4E-4048-BF1D-EA591928708E}" destId="{A8FD19B6-603F-E147-B8E9-4FD395C6D4CD}" srcOrd="0" destOrd="0" presId="urn:microsoft.com/office/officeart/2005/8/layout/vList2"/>
    <dgm:cxn modelId="{04A85D48-023D-D044-86D8-604F71A8A676}" type="presOf" srcId="{5BA881A5-3B02-4370-9AC7-6586DD5A913C}" destId="{D0C00B88-BB56-7C4F-8D87-020F3A448D20}" srcOrd="0" destOrd="0" presId="urn:microsoft.com/office/officeart/2005/8/layout/vList2"/>
    <dgm:cxn modelId="{49EA3D4B-D476-F743-9C97-2C28EDB5EA66}" type="presOf" srcId="{F5CFBBB4-C7DD-4D01-B8A8-C432411C70CE}" destId="{A8FD19B6-603F-E147-B8E9-4FD395C6D4CD}" srcOrd="0" destOrd="3" presId="urn:microsoft.com/office/officeart/2005/8/layout/vList2"/>
    <dgm:cxn modelId="{EDEA3B4E-61F1-45E3-B004-8C475320A2D3}" srcId="{8B56A5E1-9A0D-40E1-B8AC-65272F7854A1}" destId="{C0791519-4BDF-45E3-B7FE-3F640572638F}" srcOrd="0" destOrd="0" parTransId="{B8B289FC-B235-4F10-BB11-9D38FF29BEAF}" sibTransId="{E7A63B5B-41FC-461D-ADEF-F758D97BBF52}"/>
    <dgm:cxn modelId="{C4D90B4F-374C-A942-B02E-9B34FFBE7582}" type="presOf" srcId="{26ADD435-46CE-4EB2-9A4A-502586D943F2}" destId="{A8FD19B6-603F-E147-B8E9-4FD395C6D4CD}" srcOrd="0" destOrd="2" presId="urn:microsoft.com/office/officeart/2005/8/layout/vList2"/>
    <dgm:cxn modelId="{0699AF77-3326-7C49-83A2-0B23709137AF}" type="presOf" srcId="{68476B88-2113-4338-8742-7C5F9DDE7C0A}" destId="{A8FD19B6-603F-E147-B8E9-4FD395C6D4CD}" srcOrd="0" destOrd="1" presId="urn:microsoft.com/office/officeart/2005/8/layout/vList2"/>
    <dgm:cxn modelId="{8959707A-5ADC-9C45-82F0-715E9F7C6293}" type="presOf" srcId="{8B56A5E1-9A0D-40E1-B8AC-65272F7854A1}" destId="{8375DEFD-F0A1-004C-8CB9-5E469BB009F7}" srcOrd="0" destOrd="0" presId="urn:microsoft.com/office/officeart/2005/8/layout/vList2"/>
    <dgm:cxn modelId="{67F1647C-506C-4CC5-9CDE-3E32863EC38F}" srcId="{5BA881A5-3B02-4370-9AC7-6586DD5A913C}" destId="{D1879D33-8CE2-4B50-9C2C-C99318542644}" srcOrd="2" destOrd="0" parTransId="{339A8A4C-A150-4FBD-8348-EF9D9932ACD1}" sibTransId="{BAF3A836-B4A5-4377-9242-50004C8FC6F9}"/>
    <dgm:cxn modelId="{FA5EE67D-D7B8-4132-90CF-3E1F731B62BA}" srcId="{D1879D33-8CE2-4B50-9C2C-C99318542644}" destId="{B002E9C9-1B4E-4048-BF1D-EA591928708E}" srcOrd="0" destOrd="0" parTransId="{AC693652-46E9-4AE7-AF57-3C5D50308238}" sibTransId="{03617089-349F-4BB8-829D-2D64026BB9CC}"/>
    <dgm:cxn modelId="{13E72F8E-21CF-4020-8698-91D177408016}" srcId="{D1879D33-8CE2-4B50-9C2C-C99318542644}" destId="{F5CFBBB4-C7DD-4D01-B8A8-C432411C70CE}" srcOrd="3" destOrd="0" parTransId="{71717710-21FD-4124-894D-3F2C21E3AC9E}" sibTransId="{39DCBFD8-3EF2-4BAB-9421-1DC183A47E05}"/>
    <dgm:cxn modelId="{B955D2A0-7324-004C-B094-18DAAABA75C7}" type="presOf" srcId="{D1879D33-8CE2-4B50-9C2C-C99318542644}" destId="{C825DF58-BDF4-0F4C-B8A9-88500F4D4616}" srcOrd="0" destOrd="0" presId="urn:microsoft.com/office/officeart/2005/8/layout/vList2"/>
    <dgm:cxn modelId="{BADE81A1-3F09-4D51-AE93-4F5BBEA6214C}" srcId="{D1879D33-8CE2-4B50-9C2C-C99318542644}" destId="{68476B88-2113-4338-8742-7C5F9DDE7C0A}" srcOrd="1" destOrd="0" parTransId="{BBB206C7-140E-49A6-9579-5612E9729BB6}" sibTransId="{D804472B-DAAA-460D-B826-299CEB6591D1}"/>
    <dgm:cxn modelId="{B73D30AF-1A5F-1746-93DD-8727C14BDA72}" type="presOf" srcId="{4DFAED87-EE66-4905-B366-B0889A3CDC86}" destId="{950C8230-830D-FA46-92B2-1C36DF02A07F}" srcOrd="0" destOrd="1" presId="urn:microsoft.com/office/officeart/2005/8/layout/vList2"/>
    <dgm:cxn modelId="{94C5F7BF-AADD-4572-88F9-9638BD17ABD4}" srcId="{5BA881A5-3B02-4370-9AC7-6586DD5A913C}" destId="{8B56A5E1-9A0D-40E1-B8AC-65272F7854A1}" srcOrd="1" destOrd="0" parTransId="{EFD439A1-95C7-48B0-9A19-39885B07E635}" sibTransId="{85293023-C6DC-4D8A-BE26-84F5E92FF434}"/>
    <dgm:cxn modelId="{590876D9-15BF-4DCF-99C4-7A2764A9C9BF}" srcId="{8B56A5E1-9A0D-40E1-B8AC-65272F7854A1}" destId="{4DFAED87-EE66-4905-B366-B0889A3CDC86}" srcOrd="1" destOrd="0" parTransId="{056998BC-2CA3-440F-9674-87BF5540A7E5}" sibTransId="{500514DD-89F2-45D6-AB0C-B7A27B1B3779}"/>
    <dgm:cxn modelId="{AC7D86E0-926F-2E49-AC11-2386C2433949}" type="presOf" srcId="{86E86327-4B34-414E-8301-1EFE1ABABBDD}" destId="{950C8230-830D-FA46-92B2-1C36DF02A07F}" srcOrd="0" destOrd="2" presId="urn:microsoft.com/office/officeart/2005/8/layout/vList2"/>
    <dgm:cxn modelId="{027593F2-A911-4CEB-A85C-A26CC96C04E9}" srcId="{5BA881A5-3B02-4370-9AC7-6586DD5A913C}" destId="{ADB1C135-C4BF-4158-A41A-5B3D7D1BBCDC}" srcOrd="0" destOrd="0" parTransId="{2E679D4E-27E7-4171-8364-E3C094411085}" sibTransId="{C22CB0E6-46A8-45BC-A2CE-D1B76EAD6557}"/>
    <dgm:cxn modelId="{511CD2F6-DC1F-4B2B-82F0-ADAD45B5A0E8}" srcId="{8B56A5E1-9A0D-40E1-B8AC-65272F7854A1}" destId="{86E86327-4B34-414E-8301-1EFE1ABABBDD}" srcOrd="2" destOrd="0" parTransId="{82E8DA3F-845D-425D-971F-48C8913B0CE0}" sibTransId="{51C9CC8D-B755-4CDF-A4B2-2ED22CBF3AC6}"/>
    <dgm:cxn modelId="{AD4E57F1-2FB4-5643-A1A3-75B5C55A604E}" type="presParOf" srcId="{D0C00B88-BB56-7C4F-8D87-020F3A448D20}" destId="{0DECAD52-BE15-8542-ADE7-DC25D4559556}" srcOrd="0" destOrd="0" presId="urn:microsoft.com/office/officeart/2005/8/layout/vList2"/>
    <dgm:cxn modelId="{4F0E3D4E-2A97-9149-BD2C-6E83E299A660}" type="presParOf" srcId="{D0C00B88-BB56-7C4F-8D87-020F3A448D20}" destId="{E9DEE066-2427-3540-8AC3-CA7CA62DB042}" srcOrd="1" destOrd="0" presId="urn:microsoft.com/office/officeart/2005/8/layout/vList2"/>
    <dgm:cxn modelId="{2A93B979-3570-0747-98C9-066D2F00DA97}" type="presParOf" srcId="{D0C00B88-BB56-7C4F-8D87-020F3A448D20}" destId="{8375DEFD-F0A1-004C-8CB9-5E469BB009F7}" srcOrd="2" destOrd="0" presId="urn:microsoft.com/office/officeart/2005/8/layout/vList2"/>
    <dgm:cxn modelId="{DFFE0F7A-5D70-B44F-8612-6732B03A620B}" type="presParOf" srcId="{D0C00B88-BB56-7C4F-8D87-020F3A448D20}" destId="{950C8230-830D-FA46-92B2-1C36DF02A07F}" srcOrd="3" destOrd="0" presId="urn:microsoft.com/office/officeart/2005/8/layout/vList2"/>
    <dgm:cxn modelId="{6EC12572-F6C6-644E-A2B6-F3DB2A10D49D}" type="presParOf" srcId="{D0C00B88-BB56-7C4F-8D87-020F3A448D20}" destId="{C825DF58-BDF4-0F4C-B8A9-88500F4D4616}" srcOrd="4" destOrd="0" presId="urn:microsoft.com/office/officeart/2005/8/layout/vList2"/>
    <dgm:cxn modelId="{1FDB5C94-3C51-A04A-A14D-C2CF699A0939}" type="presParOf" srcId="{D0C00B88-BB56-7C4F-8D87-020F3A448D20}" destId="{A8FD19B6-603F-E147-B8E9-4FD395C6D4C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51E914-BB59-40EC-AD56-71FE986E36FC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E89D73F-0A9A-4A7C-A6D3-C8597F444ABE}">
      <dgm:prSet/>
      <dgm:spPr/>
      <dgm:t>
        <a:bodyPr/>
        <a:lstStyle/>
        <a:p>
          <a:r>
            <a:rPr lang="en-US"/>
            <a:t>Custom CNN successfully classified Razorback logos</a:t>
          </a:r>
        </a:p>
      </dgm:t>
    </dgm:pt>
    <dgm:pt modelId="{C32260EF-8BF4-442C-8E04-CBAB7517CB9B}" type="parTrans" cxnId="{652765DD-17FF-4C9E-A1C3-527980AB8647}">
      <dgm:prSet/>
      <dgm:spPr/>
      <dgm:t>
        <a:bodyPr/>
        <a:lstStyle/>
        <a:p>
          <a:endParaRPr lang="en-US"/>
        </a:p>
      </dgm:t>
    </dgm:pt>
    <dgm:pt modelId="{9916C6DA-10A0-4C97-B68F-34EED78094CE}" type="sibTrans" cxnId="{652765DD-17FF-4C9E-A1C3-527980AB8647}">
      <dgm:prSet/>
      <dgm:spPr/>
      <dgm:t>
        <a:bodyPr/>
        <a:lstStyle/>
        <a:p>
          <a:endParaRPr lang="en-US"/>
        </a:p>
      </dgm:t>
    </dgm:pt>
    <dgm:pt modelId="{39465143-6896-492E-894D-2CC8AAB237DA}">
      <dgm:prSet/>
      <dgm:spPr/>
      <dgm:t>
        <a:bodyPr/>
        <a:lstStyle/>
        <a:p>
          <a:r>
            <a:rPr lang="en-US"/>
            <a:t>Achieved strong results with limited data</a:t>
          </a:r>
        </a:p>
      </dgm:t>
    </dgm:pt>
    <dgm:pt modelId="{CFBCD23A-4CE5-45F1-948A-2D0C753BBCD9}" type="parTrans" cxnId="{2F078793-010F-4DBB-A3BE-CCBC04C6B542}">
      <dgm:prSet/>
      <dgm:spPr/>
      <dgm:t>
        <a:bodyPr/>
        <a:lstStyle/>
        <a:p>
          <a:endParaRPr lang="en-US"/>
        </a:p>
      </dgm:t>
    </dgm:pt>
    <dgm:pt modelId="{D39D11DE-6B05-4064-AAC6-9E228F2BB379}" type="sibTrans" cxnId="{2F078793-010F-4DBB-A3BE-CCBC04C6B542}">
      <dgm:prSet/>
      <dgm:spPr/>
      <dgm:t>
        <a:bodyPr/>
        <a:lstStyle/>
        <a:p>
          <a:endParaRPr lang="en-US"/>
        </a:p>
      </dgm:t>
    </dgm:pt>
    <dgm:pt modelId="{622FC5B9-4E87-46EF-878A-B3138EC8A240}">
      <dgm:prSet/>
      <dgm:spPr/>
      <dgm:t>
        <a:bodyPr/>
        <a:lstStyle/>
        <a:p>
          <a:r>
            <a:rPr lang="en-US"/>
            <a:t>Demonstrated good generalization (AUC = 0.90)</a:t>
          </a:r>
        </a:p>
      </dgm:t>
    </dgm:pt>
    <dgm:pt modelId="{E346A44B-01D6-43DB-A5C6-ED925249BD80}" type="parTrans" cxnId="{59B805E1-77D3-4A14-B40F-066AB119EDF0}">
      <dgm:prSet/>
      <dgm:spPr/>
      <dgm:t>
        <a:bodyPr/>
        <a:lstStyle/>
        <a:p>
          <a:endParaRPr lang="en-US"/>
        </a:p>
      </dgm:t>
    </dgm:pt>
    <dgm:pt modelId="{ACDB4DAE-2A54-4E60-B6EA-5C3332A3A691}" type="sibTrans" cxnId="{59B805E1-77D3-4A14-B40F-066AB119EDF0}">
      <dgm:prSet/>
      <dgm:spPr/>
      <dgm:t>
        <a:bodyPr/>
        <a:lstStyle/>
        <a:p>
          <a:endParaRPr lang="en-US"/>
        </a:p>
      </dgm:t>
    </dgm:pt>
    <dgm:pt modelId="{0224EB16-F67A-4B8D-876F-5E95F1DC2E06}">
      <dgm:prSet/>
      <dgm:spPr/>
      <dgm:t>
        <a:bodyPr/>
        <a:lstStyle/>
        <a:p>
          <a:r>
            <a:rPr lang="en-US"/>
            <a:t>Clear areas for future improvement</a:t>
          </a:r>
        </a:p>
      </dgm:t>
    </dgm:pt>
    <dgm:pt modelId="{E460FEA0-6CFB-4227-A907-6C51DB35A242}" type="parTrans" cxnId="{7024AEBC-011C-4D0A-96E2-9E3551139237}">
      <dgm:prSet/>
      <dgm:spPr/>
      <dgm:t>
        <a:bodyPr/>
        <a:lstStyle/>
        <a:p>
          <a:endParaRPr lang="en-US"/>
        </a:p>
      </dgm:t>
    </dgm:pt>
    <dgm:pt modelId="{F9ECB448-CBC1-450B-9A81-2ACD7639F76F}" type="sibTrans" cxnId="{7024AEBC-011C-4D0A-96E2-9E3551139237}">
      <dgm:prSet/>
      <dgm:spPr/>
      <dgm:t>
        <a:bodyPr/>
        <a:lstStyle/>
        <a:p>
          <a:endParaRPr lang="en-US"/>
        </a:p>
      </dgm:t>
    </dgm:pt>
    <dgm:pt modelId="{60108D13-5962-5E44-87CA-2F4CA4D38E2A}" type="pres">
      <dgm:prSet presAssocID="{8751E914-BB59-40EC-AD56-71FE986E36FC}" presName="Name0" presStyleCnt="0">
        <dgm:presLayoutVars>
          <dgm:dir/>
          <dgm:animLvl val="lvl"/>
          <dgm:resizeHandles val="exact"/>
        </dgm:presLayoutVars>
      </dgm:prSet>
      <dgm:spPr/>
    </dgm:pt>
    <dgm:pt modelId="{EFC60097-122B-7946-B97D-A08475ADCC4A}" type="pres">
      <dgm:prSet presAssocID="{7E89D73F-0A9A-4A7C-A6D3-C8597F444ABE}" presName="linNode" presStyleCnt="0"/>
      <dgm:spPr/>
    </dgm:pt>
    <dgm:pt modelId="{C7F4BA48-C4EF-F44D-B742-0F1B9B01EC09}" type="pres">
      <dgm:prSet presAssocID="{7E89D73F-0A9A-4A7C-A6D3-C8597F444AB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747A8BF-0C27-5D42-BC7B-EF1B45E5AC6A}" type="pres">
      <dgm:prSet presAssocID="{9916C6DA-10A0-4C97-B68F-34EED78094CE}" presName="sp" presStyleCnt="0"/>
      <dgm:spPr/>
    </dgm:pt>
    <dgm:pt modelId="{949F8A18-3C63-2445-BC73-BC66A57E8E0C}" type="pres">
      <dgm:prSet presAssocID="{39465143-6896-492E-894D-2CC8AAB237DA}" presName="linNode" presStyleCnt="0"/>
      <dgm:spPr/>
    </dgm:pt>
    <dgm:pt modelId="{C4F33EDD-FED1-5B42-B71F-370AC8720DAD}" type="pres">
      <dgm:prSet presAssocID="{39465143-6896-492E-894D-2CC8AAB237D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2E9823F-002A-4C4C-BFAF-449E6455BB2F}" type="pres">
      <dgm:prSet presAssocID="{D39D11DE-6B05-4064-AAC6-9E228F2BB379}" presName="sp" presStyleCnt="0"/>
      <dgm:spPr/>
    </dgm:pt>
    <dgm:pt modelId="{E19ADDAD-0FBF-9941-B7FC-CC2A13D9EF7C}" type="pres">
      <dgm:prSet presAssocID="{622FC5B9-4E87-46EF-878A-B3138EC8A240}" presName="linNode" presStyleCnt="0"/>
      <dgm:spPr/>
    </dgm:pt>
    <dgm:pt modelId="{3DF486D1-A04C-1245-BBB6-28B229404934}" type="pres">
      <dgm:prSet presAssocID="{622FC5B9-4E87-46EF-878A-B3138EC8A240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11255C3-6907-954D-8808-EA82EC69BEA1}" type="pres">
      <dgm:prSet presAssocID="{ACDB4DAE-2A54-4E60-B6EA-5C3332A3A691}" presName="sp" presStyleCnt="0"/>
      <dgm:spPr/>
    </dgm:pt>
    <dgm:pt modelId="{3E3C81A7-F741-9A48-85E8-8EB4D0422163}" type="pres">
      <dgm:prSet presAssocID="{0224EB16-F67A-4B8D-876F-5E95F1DC2E06}" presName="linNode" presStyleCnt="0"/>
      <dgm:spPr/>
    </dgm:pt>
    <dgm:pt modelId="{B572A6BD-32F8-5A4E-8684-844CA73BA2A1}" type="pres">
      <dgm:prSet presAssocID="{0224EB16-F67A-4B8D-876F-5E95F1DC2E06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C732A77E-F1E6-8F41-809A-9141F329C008}" type="presOf" srcId="{622FC5B9-4E87-46EF-878A-B3138EC8A240}" destId="{3DF486D1-A04C-1245-BBB6-28B229404934}" srcOrd="0" destOrd="0" presId="urn:microsoft.com/office/officeart/2005/8/layout/vList5"/>
    <dgm:cxn modelId="{65DDA382-6BC9-8043-9A16-5F180A520B9E}" type="presOf" srcId="{8751E914-BB59-40EC-AD56-71FE986E36FC}" destId="{60108D13-5962-5E44-87CA-2F4CA4D38E2A}" srcOrd="0" destOrd="0" presId="urn:microsoft.com/office/officeart/2005/8/layout/vList5"/>
    <dgm:cxn modelId="{2F078793-010F-4DBB-A3BE-CCBC04C6B542}" srcId="{8751E914-BB59-40EC-AD56-71FE986E36FC}" destId="{39465143-6896-492E-894D-2CC8AAB237DA}" srcOrd="1" destOrd="0" parTransId="{CFBCD23A-4CE5-45F1-948A-2D0C753BBCD9}" sibTransId="{D39D11DE-6B05-4064-AAC6-9E228F2BB379}"/>
    <dgm:cxn modelId="{7024AEBC-011C-4D0A-96E2-9E3551139237}" srcId="{8751E914-BB59-40EC-AD56-71FE986E36FC}" destId="{0224EB16-F67A-4B8D-876F-5E95F1DC2E06}" srcOrd="3" destOrd="0" parTransId="{E460FEA0-6CFB-4227-A907-6C51DB35A242}" sibTransId="{F9ECB448-CBC1-450B-9A81-2ACD7639F76F}"/>
    <dgm:cxn modelId="{55140CC3-D36A-7348-AE59-A5E3995F47EA}" type="presOf" srcId="{39465143-6896-492E-894D-2CC8AAB237DA}" destId="{C4F33EDD-FED1-5B42-B71F-370AC8720DAD}" srcOrd="0" destOrd="0" presId="urn:microsoft.com/office/officeart/2005/8/layout/vList5"/>
    <dgm:cxn modelId="{C402E1DA-052A-A247-9778-242DABCAE434}" type="presOf" srcId="{0224EB16-F67A-4B8D-876F-5E95F1DC2E06}" destId="{B572A6BD-32F8-5A4E-8684-844CA73BA2A1}" srcOrd="0" destOrd="0" presId="urn:microsoft.com/office/officeart/2005/8/layout/vList5"/>
    <dgm:cxn modelId="{652765DD-17FF-4C9E-A1C3-527980AB8647}" srcId="{8751E914-BB59-40EC-AD56-71FE986E36FC}" destId="{7E89D73F-0A9A-4A7C-A6D3-C8597F444ABE}" srcOrd="0" destOrd="0" parTransId="{C32260EF-8BF4-442C-8E04-CBAB7517CB9B}" sibTransId="{9916C6DA-10A0-4C97-B68F-34EED78094CE}"/>
    <dgm:cxn modelId="{59B805E1-77D3-4A14-B40F-066AB119EDF0}" srcId="{8751E914-BB59-40EC-AD56-71FE986E36FC}" destId="{622FC5B9-4E87-46EF-878A-B3138EC8A240}" srcOrd="2" destOrd="0" parTransId="{E346A44B-01D6-43DB-A5C6-ED925249BD80}" sibTransId="{ACDB4DAE-2A54-4E60-B6EA-5C3332A3A691}"/>
    <dgm:cxn modelId="{9DE8DBFA-08F3-A64A-A896-3EA05F7B1D04}" type="presOf" srcId="{7E89D73F-0A9A-4A7C-A6D3-C8597F444ABE}" destId="{C7F4BA48-C4EF-F44D-B742-0F1B9B01EC09}" srcOrd="0" destOrd="0" presId="urn:microsoft.com/office/officeart/2005/8/layout/vList5"/>
    <dgm:cxn modelId="{8FD26E89-6D68-FD46-8C6E-10FAF7717578}" type="presParOf" srcId="{60108D13-5962-5E44-87CA-2F4CA4D38E2A}" destId="{EFC60097-122B-7946-B97D-A08475ADCC4A}" srcOrd="0" destOrd="0" presId="urn:microsoft.com/office/officeart/2005/8/layout/vList5"/>
    <dgm:cxn modelId="{C060F3B3-527C-9748-89F5-542D20A09AAC}" type="presParOf" srcId="{EFC60097-122B-7946-B97D-A08475ADCC4A}" destId="{C7F4BA48-C4EF-F44D-B742-0F1B9B01EC09}" srcOrd="0" destOrd="0" presId="urn:microsoft.com/office/officeart/2005/8/layout/vList5"/>
    <dgm:cxn modelId="{D4958ED0-ED95-3747-89AF-41E06E77E878}" type="presParOf" srcId="{60108D13-5962-5E44-87CA-2F4CA4D38E2A}" destId="{0747A8BF-0C27-5D42-BC7B-EF1B45E5AC6A}" srcOrd="1" destOrd="0" presId="urn:microsoft.com/office/officeart/2005/8/layout/vList5"/>
    <dgm:cxn modelId="{93499849-FA6E-8644-9112-FE6C4D78D85A}" type="presParOf" srcId="{60108D13-5962-5E44-87CA-2F4CA4D38E2A}" destId="{949F8A18-3C63-2445-BC73-BC66A57E8E0C}" srcOrd="2" destOrd="0" presId="urn:microsoft.com/office/officeart/2005/8/layout/vList5"/>
    <dgm:cxn modelId="{39D26471-0821-5540-B185-C790ECC6BEB3}" type="presParOf" srcId="{949F8A18-3C63-2445-BC73-BC66A57E8E0C}" destId="{C4F33EDD-FED1-5B42-B71F-370AC8720DAD}" srcOrd="0" destOrd="0" presId="urn:microsoft.com/office/officeart/2005/8/layout/vList5"/>
    <dgm:cxn modelId="{32EEC2C9-F654-FA45-BF5F-B867B1BB21F9}" type="presParOf" srcId="{60108D13-5962-5E44-87CA-2F4CA4D38E2A}" destId="{32E9823F-002A-4C4C-BFAF-449E6455BB2F}" srcOrd="3" destOrd="0" presId="urn:microsoft.com/office/officeart/2005/8/layout/vList5"/>
    <dgm:cxn modelId="{C7587530-F6CD-B342-8F53-39575439DA5C}" type="presParOf" srcId="{60108D13-5962-5E44-87CA-2F4CA4D38E2A}" destId="{E19ADDAD-0FBF-9941-B7FC-CC2A13D9EF7C}" srcOrd="4" destOrd="0" presId="urn:microsoft.com/office/officeart/2005/8/layout/vList5"/>
    <dgm:cxn modelId="{6E502423-6C52-2946-B4B5-4439B28451AC}" type="presParOf" srcId="{E19ADDAD-0FBF-9941-B7FC-CC2A13D9EF7C}" destId="{3DF486D1-A04C-1245-BBB6-28B229404934}" srcOrd="0" destOrd="0" presId="urn:microsoft.com/office/officeart/2005/8/layout/vList5"/>
    <dgm:cxn modelId="{8DDF3D50-BF29-D342-A2C2-BC5C158CAC2A}" type="presParOf" srcId="{60108D13-5962-5E44-87CA-2F4CA4D38E2A}" destId="{211255C3-6907-954D-8808-EA82EC69BEA1}" srcOrd="5" destOrd="0" presId="urn:microsoft.com/office/officeart/2005/8/layout/vList5"/>
    <dgm:cxn modelId="{003EAAFB-7FFD-0A4A-9CC9-891928D082E3}" type="presParOf" srcId="{60108D13-5962-5E44-87CA-2F4CA4D38E2A}" destId="{3E3C81A7-F741-9A48-85E8-8EB4D0422163}" srcOrd="6" destOrd="0" presId="urn:microsoft.com/office/officeart/2005/8/layout/vList5"/>
    <dgm:cxn modelId="{6EA62DF4-4976-6A49-B191-4DAD7211F721}" type="presParOf" srcId="{3E3C81A7-F741-9A48-85E8-8EB4D0422163}" destId="{B572A6BD-32F8-5A4E-8684-844CA73BA2A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CAD52-BE15-8542-ADE7-DC25D4559556}">
      <dsp:nvSpPr>
        <dsp:cNvPr id="0" name=""/>
        <dsp:cNvSpPr/>
      </dsp:nvSpPr>
      <dsp:spPr>
        <a:xfrm>
          <a:off x="0" y="119637"/>
          <a:ext cx="6666833" cy="104480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Goal:</a:t>
          </a:r>
          <a:br>
            <a:rPr lang="en-US" sz="1900" kern="1200"/>
          </a:br>
          <a:r>
            <a:rPr lang="en-US" sz="1900" kern="1200"/>
            <a:t>Develop a CNN to classify images as </a:t>
          </a:r>
          <a:r>
            <a:rPr lang="en-US" sz="1900" i="1" kern="1200"/>
            <a:t>Official Razorback Logo</a:t>
          </a:r>
          <a:r>
            <a:rPr lang="en-US" sz="1900" kern="1200"/>
            <a:t> (1) vs </a:t>
          </a:r>
          <a:r>
            <a:rPr lang="en-US" sz="1900" i="1" kern="1200"/>
            <a:t>Not Razorback</a:t>
          </a:r>
          <a:r>
            <a:rPr lang="en-US" sz="1900" kern="1200"/>
            <a:t> (0).</a:t>
          </a:r>
        </a:p>
      </dsp:txBody>
      <dsp:txXfrm>
        <a:off x="51003" y="170640"/>
        <a:ext cx="6564827" cy="942803"/>
      </dsp:txXfrm>
    </dsp:sp>
    <dsp:sp modelId="{8375DEFD-F0A1-004C-8CB9-5E469BB009F7}">
      <dsp:nvSpPr>
        <dsp:cNvPr id="0" name=""/>
        <dsp:cNvSpPr/>
      </dsp:nvSpPr>
      <dsp:spPr>
        <a:xfrm>
          <a:off x="0" y="1219167"/>
          <a:ext cx="6666833" cy="1044809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Dataset</a:t>
          </a:r>
          <a:endParaRPr lang="en-US" sz="1900" kern="1200"/>
        </a:p>
      </dsp:txBody>
      <dsp:txXfrm>
        <a:off x="51003" y="1270170"/>
        <a:ext cx="6564827" cy="942803"/>
      </dsp:txXfrm>
    </dsp:sp>
    <dsp:sp modelId="{950C8230-830D-FA46-92B2-1C36DF02A07F}">
      <dsp:nvSpPr>
        <dsp:cNvPr id="0" name=""/>
        <dsp:cNvSpPr/>
      </dsp:nvSpPr>
      <dsp:spPr>
        <a:xfrm>
          <a:off x="0" y="2263977"/>
          <a:ext cx="6666833" cy="98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Custom-built dataset of </a:t>
          </a:r>
          <a:r>
            <a:rPr lang="en-US" sz="1500" b="1" kern="1200"/>
            <a:t>Razorback_Images/</a:t>
          </a:r>
          <a:r>
            <a:rPr lang="en-US" sz="1500" kern="1200"/>
            <a:t> and </a:t>
          </a:r>
          <a:r>
            <a:rPr lang="en-US" sz="1500" b="1" kern="1200"/>
            <a:t>Non_Razorback_Images/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Classification problem with strong visual variability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Required preprocessing (resize to 500×500, augmentation)</a:t>
          </a:r>
        </a:p>
      </dsp:txBody>
      <dsp:txXfrm>
        <a:off x="0" y="2263977"/>
        <a:ext cx="6666833" cy="983250"/>
      </dsp:txXfrm>
    </dsp:sp>
    <dsp:sp modelId="{C825DF58-BDF4-0F4C-B8A9-88500F4D4616}">
      <dsp:nvSpPr>
        <dsp:cNvPr id="0" name=""/>
        <dsp:cNvSpPr/>
      </dsp:nvSpPr>
      <dsp:spPr>
        <a:xfrm>
          <a:off x="0" y="3247227"/>
          <a:ext cx="6666833" cy="1044809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Deliverables</a:t>
          </a:r>
          <a:endParaRPr lang="en-US" sz="1900" kern="1200"/>
        </a:p>
      </dsp:txBody>
      <dsp:txXfrm>
        <a:off x="51003" y="3298230"/>
        <a:ext cx="6564827" cy="942803"/>
      </dsp:txXfrm>
    </dsp:sp>
    <dsp:sp modelId="{A8FD19B6-603F-E147-B8E9-4FD395C6D4CD}">
      <dsp:nvSpPr>
        <dsp:cNvPr id="0" name=""/>
        <dsp:cNvSpPr/>
      </dsp:nvSpPr>
      <dsp:spPr>
        <a:xfrm>
          <a:off x="0" y="4292037"/>
          <a:ext cx="6666833" cy="104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Train/validation/test splits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CNN architecture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Evaluation results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Reflections &amp; recommendation</a:t>
          </a:r>
        </a:p>
      </dsp:txBody>
      <dsp:txXfrm>
        <a:off x="0" y="4292037"/>
        <a:ext cx="6666833" cy="1042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4BA48-C4EF-F44D-B742-0F1B9B01EC09}">
      <dsp:nvSpPr>
        <dsp:cNvPr id="0" name=""/>
        <dsp:cNvSpPr/>
      </dsp:nvSpPr>
      <dsp:spPr>
        <a:xfrm>
          <a:off x="2133386" y="2729"/>
          <a:ext cx="2400059" cy="131288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Custom CNN successfully classified Razorback logos</a:t>
          </a:r>
        </a:p>
      </dsp:txBody>
      <dsp:txXfrm>
        <a:off x="2197476" y="66819"/>
        <a:ext cx="2271879" cy="1184702"/>
      </dsp:txXfrm>
    </dsp:sp>
    <dsp:sp modelId="{C4F33EDD-FED1-5B42-B71F-370AC8720DAD}">
      <dsp:nvSpPr>
        <dsp:cNvPr id="0" name=""/>
        <dsp:cNvSpPr/>
      </dsp:nvSpPr>
      <dsp:spPr>
        <a:xfrm>
          <a:off x="2133386" y="1381255"/>
          <a:ext cx="2400059" cy="1312882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Achieved strong results with limited data</a:t>
          </a:r>
        </a:p>
      </dsp:txBody>
      <dsp:txXfrm>
        <a:off x="2197476" y="1445345"/>
        <a:ext cx="2271879" cy="1184702"/>
      </dsp:txXfrm>
    </dsp:sp>
    <dsp:sp modelId="{3DF486D1-A04C-1245-BBB6-28B229404934}">
      <dsp:nvSpPr>
        <dsp:cNvPr id="0" name=""/>
        <dsp:cNvSpPr/>
      </dsp:nvSpPr>
      <dsp:spPr>
        <a:xfrm>
          <a:off x="2133386" y="2759782"/>
          <a:ext cx="2400059" cy="1312882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Demonstrated good generalization (AUC = 0.90)</a:t>
          </a:r>
        </a:p>
      </dsp:txBody>
      <dsp:txXfrm>
        <a:off x="2197476" y="2823872"/>
        <a:ext cx="2271879" cy="1184702"/>
      </dsp:txXfrm>
    </dsp:sp>
    <dsp:sp modelId="{B572A6BD-32F8-5A4E-8684-844CA73BA2A1}">
      <dsp:nvSpPr>
        <dsp:cNvPr id="0" name=""/>
        <dsp:cNvSpPr/>
      </dsp:nvSpPr>
      <dsp:spPr>
        <a:xfrm>
          <a:off x="2133386" y="4138308"/>
          <a:ext cx="2400059" cy="1312882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Clear areas for future improvement</a:t>
          </a:r>
        </a:p>
      </dsp:txBody>
      <dsp:txXfrm>
        <a:off x="2197476" y="4202398"/>
        <a:ext cx="2271879" cy="118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56676-C4E9-B1E4-E3C1-6CE7EB517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1667D-4CAB-197B-26EE-AF15D5C0E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55D6B-DCA2-2D94-E0CE-4B43FD47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15FD4-D395-3674-F2F7-0C089E3D2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D359D-5031-3013-30DD-24F4887A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0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9883-6806-8319-1B57-42699EED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30334-11F2-FFD3-E3DA-9E98B8871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1ABD3-D9A1-92DF-B355-60783D41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45632-589D-D9DA-1787-EF747ED6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000C5-1D0D-ABFE-55DC-2ACFDCE7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76631-4EA5-E60B-CE73-B292921D6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E16A1-A541-AEF7-2461-72456FEF9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0359F-0E91-5394-617B-525C872E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F9BC-4007-8E56-E62D-10716B4AB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FB179-2766-935F-EA64-73A899F4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5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5DE2-B579-B537-252C-FE6AB047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4176-ACC6-2676-68BA-50DD3FE16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4E85D-C598-2E88-F818-EBEC8953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EC5C-0BAF-5608-EA51-9AA12099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9E30-7F7F-9702-0CC2-E5F2CCC9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5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EEAC-DDB2-CF9E-6812-B1EA8AABD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5A084-611E-6152-4812-4CA766A28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5E0BF-DD67-5576-46C3-94DD16CB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59B71-B130-F4EA-9FD7-6A1B9060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B4825-3BD2-5CDF-68FF-43DDCA0B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4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A34F-107B-DAFB-BEE8-74B39A15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31DB-D5C5-BA9B-E554-A1016B606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EC9B2-F18B-4DF2-1B23-1C442C5BE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734FB-25FD-6FAF-0702-21BFD676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389D8-A64A-1182-2B70-603AE4DC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31378-08E9-DD15-280C-8796752B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1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D1F9-85D3-E2AF-BFC3-DD62F5A2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E67BB-0460-CB62-F0E0-534DDDE61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BD9F2-B99A-6E9A-FB93-0DE8BAE1D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B4F3C-F5A9-3AAA-20EC-C7EC39B16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4E7F1-0E50-8F6A-8CC1-04AD717BA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AFC14-BAFF-F92B-225D-671AB2D7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85370-9B28-A265-100A-C53C28A09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BACB7-9DD3-4DDD-BB01-5199D6FC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5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6A76-7D25-9F4A-B322-C9BC4008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E580A-D647-67F3-28ED-DAD09320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2B98B-52F9-572B-4B7F-201C3C71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66364-C9C8-71F1-1816-1B2EDB61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6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84F0E-F940-34B3-B706-C0FDB1B44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92D04-F9BC-A279-C6AD-CE1E3ED6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076FE-634F-F45B-B762-D52140E8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3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26AC-49A6-72EA-DDEC-32334D530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2104-4EFE-A441-B742-8EDDA11D1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47164-54FF-1E68-5E3A-02F70A9C1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96E68-C556-6D60-9C72-668A11A1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0D566-35C4-4F2C-2283-4C51522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C9E75-0B5B-918E-06C6-35C53F45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2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FDE7-7A92-C5C6-1284-3EC82C231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B754C-1713-7EDC-2A81-65E13BFF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E1701-314C-7D46-57C1-F42D9E3FE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10312-DDDD-6C8E-7ACB-17293BA63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196B8-89C0-A9DB-DE11-D34BCD9E4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19239-02A7-D10D-80B8-4D94F093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63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67C26-A219-E117-2A77-FE3C5299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58C6E-04E0-A3A3-3203-C608D1B6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B6963-D505-64F1-7918-0FFF80963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316EB-327D-4245-B1D2-3CD807E4785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1F343-081D-34BD-D5BE-41183358A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D6DAC-7B38-BE4C-1B1A-E3F99A4BA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74392C-0B69-9E48-ABFF-23009061D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4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6F9A2-FCE0-401B-FD69-03E0E8438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Applying CNN for Razorback Logo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CFFCA-286F-8B57-B132-0895C5C2F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b="1"/>
              <a:t>Course:</a:t>
            </a:r>
            <a:r>
              <a:rPr lang="en-US"/>
              <a:t> DASC 41103 — Machine Learning</a:t>
            </a:r>
            <a:br>
              <a:rPr lang="en-US"/>
            </a:br>
            <a:r>
              <a:rPr lang="en-US" b="1"/>
              <a:t>Team:</a:t>
            </a:r>
            <a:r>
              <a:rPr lang="en-US"/>
              <a:t> Group 5</a:t>
            </a:r>
            <a:br>
              <a:rPr lang="en-US"/>
            </a:br>
            <a:r>
              <a:rPr lang="en-US" b="1"/>
              <a:t>Your Name(s): </a:t>
            </a:r>
            <a:r>
              <a:rPr lang="en-US"/>
              <a:t>Jaxon Ham, Cody Uhl</a:t>
            </a:r>
          </a:p>
        </p:txBody>
      </p:sp>
    </p:spTree>
    <p:extLst>
      <p:ext uri="{BB962C8B-B14F-4D97-AF65-F5344CB8AC3E}">
        <p14:creationId xmlns:p14="http://schemas.microsoft.com/office/powerpoint/2010/main" val="35627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3D08F-208D-CEAF-4783-FD45F5935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Model Predictions</a:t>
            </a:r>
          </a:p>
        </p:txBody>
      </p:sp>
      <p:pic>
        <p:nvPicPr>
          <p:cNvPr id="5" name="Content Placeholder 4" descr="A collage of different images&#10;&#10;AI-generated content may be incorrect.">
            <a:extLst>
              <a:ext uri="{FF2B5EF4-FFF2-40B4-BE49-F238E27FC236}">
                <a16:creationId xmlns:a16="http://schemas.microsoft.com/office/drawing/2014/main" id="{3EEEA235-AFC7-4FFC-193B-288B5A125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848" y="1368467"/>
            <a:ext cx="7262619" cy="37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F3018-337F-AB2A-5616-BBCA2797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Reflection &amp; Conceptual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19339-33D0-352F-7437-470927B8D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numCol="2"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1. Dataset Creation &amp; Splitting</a:t>
            </a:r>
          </a:p>
          <a:p>
            <a:r>
              <a:rPr lang="en-US" sz="2000"/>
              <a:t>We created the dataset manually by organizing images into two folders:</a:t>
            </a:r>
          </a:p>
          <a:p>
            <a:pPr lvl="1"/>
            <a:r>
              <a:rPr lang="en-US" sz="2000" b="1" err="1"/>
              <a:t>Razorback_Images</a:t>
            </a:r>
            <a:r>
              <a:rPr lang="en-US" sz="2000" b="1"/>
              <a:t>/</a:t>
            </a:r>
            <a:r>
              <a:rPr lang="en-US" sz="2000"/>
              <a:t> for official logos and licensed branding</a:t>
            </a:r>
          </a:p>
          <a:p>
            <a:pPr lvl="1"/>
            <a:r>
              <a:rPr lang="en-US" sz="2000" b="1" err="1"/>
              <a:t>Non_Razorback_Images</a:t>
            </a:r>
            <a:r>
              <a:rPr lang="en-US" sz="2000" b="1"/>
              <a:t>/</a:t>
            </a:r>
            <a:r>
              <a:rPr lang="en-US" sz="2000"/>
              <a:t> for random, non-logo images</a:t>
            </a:r>
            <a:endParaRPr lang="en-US" sz="2000" b="1"/>
          </a:p>
          <a:p>
            <a:pPr lvl="1"/>
            <a:r>
              <a:rPr lang="en-US" sz="2000"/>
              <a:t>The dataset was split into </a:t>
            </a:r>
            <a:r>
              <a:rPr lang="en-US" sz="2000" b="1"/>
              <a:t>70/15/15</a:t>
            </a:r>
            <a:r>
              <a:rPr lang="en-US" sz="2000"/>
              <a:t> (train/valid/test) to ensure enough training data while keeping unbiased evaluation sets.</a:t>
            </a:r>
            <a:endParaRPr lang="en-US" sz="2000" b="1"/>
          </a:p>
          <a:p>
            <a:pPr marL="0" indent="0">
              <a:buNone/>
            </a:pPr>
            <a:r>
              <a:rPr lang="en-US" sz="2000" b="1"/>
              <a:t>2. Why This Architecture?</a:t>
            </a:r>
          </a:p>
          <a:p>
            <a:r>
              <a:rPr lang="en-US" sz="2000"/>
              <a:t>We selected a 4-block convolutional architecture because:</a:t>
            </a:r>
          </a:p>
          <a:p>
            <a:r>
              <a:rPr lang="en-US" sz="2000"/>
              <a:t>500×500 images require multiple layers to extract shapes</a:t>
            </a:r>
          </a:p>
          <a:p>
            <a:r>
              <a:rPr lang="en-US" sz="2000" err="1"/>
              <a:t>MaxPooling</a:t>
            </a:r>
            <a:r>
              <a:rPr lang="en-US" sz="2000"/>
              <a:t> reduces memory cost</a:t>
            </a:r>
          </a:p>
          <a:p>
            <a:r>
              <a:rPr lang="en-US" sz="2000"/>
              <a:t>Dropout prevents overfitting</a:t>
            </a:r>
          </a:p>
          <a:p>
            <a:r>
              <a:rPr lang="en-US" sz="2000"/>
              <a:t>Simple, efficient structure appropriate for binary classification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274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93C45-BD28-3023-EEFE-98D7FFEF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Reflection &amp; Conceptual Questions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C59A9-AFF5-DD5A-5C65-8660A20E0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numCol="2"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3. Monitoring &amp; Mitigating Overfitting</a:t>
            </a:r>
          </a:p>
          <a:p>
            <a:r>
              <a:rPr lang="en-US" sz="2000"/>
              <a:t>Monitored:</a:t>
            </a:r>
          </a:p>
          <a:p>
            <a:r>
              <a:rPr lang="en-US" sz="2000"/>
              <a:t>Training vs validation loss curves</a:t>
            </a:r>
          </a:p>
          <a:p>
            <a:r>
              <a:rPr lang="en-US" sz="2000"/>
              <a:t>Training vs validation accuracy</a:t>
            </a:r>
          </a:p>
          <a:p>
            <a:r>
              <a:rPr lang="en-US" sz="2000"/>
              <a:t>ROC curve and confusion matrix</a:t>
            </a:r>
          </a:p>
          <a:p>
            <a:r>
              <a:rPr lang="en-US" sz="2000"/>
              <a:t>Overfitting was mitigated by: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Image augmentation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Dropout layer (p=0.3)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Smaller learning rate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/>
              <a:t>Balanced dataset splitting</a:t>
            </a:r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r>
              <a:rPr lang="en-US" sz="2000" b="1"/>
              <a:t>4. Future Improvements</a:t>
            </a:r>
            <a:endParaRPr lang="en-US"/>
          </a:p>
          <a:p>
            <a:r>
              <a:rPr lang="en-US" sz="2000"/>
              <a:t>Add more training data (more Razorback examples)</a:t>
            </a:r>
          </a:p>
          <a:p>
            <a:r>
              <a:rPr lang="en-US" sz="2000"/>
              <a:t>Use Transfer Learning (ResNet50, MobileNetV2)</a:t>
            </a:r>
          </a:p>
          <a:p>
            <a:r>
              <a:rPr lang="en-US" sz="2000"/>
              <a:t>Use better augmentations (color jitter, random resize crop)</a:t>
            </a:r>
          </a:p>
          <a:p>
            <a:r>
              <a:rPr lang="en-US" sz="2000"/>
              <a:t>Hyperparameter tuning (batch size, LR schedules)</a:t>
            </a:r>
          </a:p>
          <a:p>
            <a:r>
              <a:rPr lang="en-US" sz="2000"/>
              <a:t>Add regularization techniques (weight decay)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9188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E3E9F-1749-A92D-A546-580A7DA63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EEBE45-8276-55D1-B4D1-AA8161B401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7304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727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62A21-481D-D2A4-D074-2659AA58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157C5C-054F-1873-9685-29AA008ABB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668069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046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5B713-5936-F815-BF7F-9C0B073A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Dataset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703AF-07B8-4ECD-D917-9900946B1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b="1"/>
              <a:t>How dataset was built:</a:t>
            </a:r>
            <a:endParaRPr lang="en-US" sz="1900"/>
          </a:p>
          <a:p>
            <a:r>
              <a:rPr lang="en-US" sz="1900"/>
              <a:t>Manually curated two folders:</a:t>
            </a:r>
          </a:p>
          <a:p>
            <a:pPr lvl="1"/>
            <a:r>
              <a:rPr lang="en-US" sz="1900" b="1"/>
              <a:t>Razorback_Images/</a:t>
            </a:r>
            <a:r>
              <a:rPr lang="en-US" sz="1900"/>
              <a:t> → official logo merchandise, branding, licensed graphics</a:t>
            </a:r>
          </a:p>
          <a:p>
            <a:pPr lvl="1"/>
            <a:r>
              <a:rPr lang="en-US" sz="1900" b="1"/>
              <a:t>Non_Razorback_Images/</a:t>
            </a:r>
            <a:r>
              <a:rPr lang="en-US" sz="1900"/>
              <a:t> → random images with similar shapes/colors</a:t>
            </a:r>
          </a:p>
          <a:p>
            <a:r>
              <a:rPr lang="en-US" sz="1900"/>
              <a:t>Ensured consistent .jpg format</a:t>
            </a:r>
          </a:p>
          <a:p>
            <a:r>
              <a:rPr lang="en-US" sz="1900"/>
              <a:t>Applied preprocessing and augmentation:</a:t>
            </a:r>
          </a:p>
          <a:p>
            <a:pPr lvl="1"/>
            <a:r>
              <a:rPr lang="en-US" sz="1900"/>
              <a:t>Resize (500×500), rotation, flips, normalization</a:t>
            </a:r>
          </a:p>
          <a:p>
            <a:pPr marL="0" indent="0">
              <a:buNone/>
            </a:pPr>
            <a:r>
              <a:rPr lang="en-US" sz="1900" b="1"/>
              <a:t>Dataset split:</a:t>
            </a:r>
            <a:endParaRPr lang="en-US" sz="1900"/>
          </a:p>
          <a:p>
            <a:r>
              <a:rPr lang="en-US" sz="1900"/>
              <a:t>70% Train</a:t>
            </a:r>
          </a:p>
          <a:p>
            <a:r>
              <a:rPr lang="en-US" sz="1900"/>
              <a:t>15% Validation</a:t>
            </a:r>
          </a:p>
          <a:p>
            <a:r>
              <a:rPr lang="en-US" sz="1900"/>
              <a:t>15% Test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22206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3C7C9-AB2B-F639-5D1B-A49B07314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Example Images</a:t>
            </a:r>
          </a:p>
        </p:txBody>
      </p:sp>
      <p:pic>
        <p:nvPicPr>
          <p:cNvPr id="5" name="Content Placeholder 4" descr="A group of eyes with different colored makeup&#10;&#10;AI-generated content may be incorrect.">
            <a:extLst>
              <a:ext uri="{FF2B5EF4-FFF2-40B4-BE49-F238E27FC236}">
                <a16:creationId xmlns:a16="http://schemas.microsoft.com/office/drawing/2014/main" id="{A76AE1C4-EFFD-CF1F-012A-491A4C334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7636" y="4784044"/>
            <a:ext cx="2194561" cy="1645921"/>
          </a:xfrm>
        </p:spPr>
      </p:pic>
      <p:pic>
        <p:nvPicPr>
          <p:cNvPr id="7" name="Picture 6" descr="A bird's nest with baby birds&#10;&#10;AI-generated content may be incorrect.">
            <a:extLst>
              <a:ext uri="{FF2B5EF4-FFF2-40B4-BE49-F238E27FC236}">
                <a16:creationId xmlns:a16="http://schemas.microsoft.com/office/drawing/2014/main" id="{59A7B5CB-D432-4F97-9DBA-732E3D73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461" y="4915914"/>
            <a:ext cx="2256625" cy="1382183"/>
          </a:xfrm>
          <a:prstGeom prst="rect">
            <a:avLst/>
          </a:prstGeom>
        </p:spPr>
      </p:pic>
      <p:pic>
        <p:nvPicPr>
          <p:cNvPr id="11" name="Picture 10" descr="Eggs with googly eyes and a fried egg&#10;&#10;AI-generated content may be incorrect.">
            <a:extLst>
              <a:ext uri="{FF2B5EF4-FFF2-40B4-BE49-F238E27FC236}">
                <a16:creationId xmlns:a16="http://schemas.microsoft.com/office/drawing/2014/main" id="{E5653B0E-4746-E34F-D7EC-3970F53D5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336" y="4938182"/>
            <a:ext cx="1943100" cy="1219200"/>
          </a:xfrm>
          <a:prstGeom prst="rect">
            <a:avLst/>
          </a:prstGeom>
        </p:spPr>
      </p:pic>
      <p:pic>
        <p:nvPicPr>
          <p:cNvPr id="15" name="Picture 14" descr="A hand holding a red pig&#10;&#10;AI-generated content may be incorrect.">
            <a:extLst>
              <a:ext uri="{FF2B5EF4-FFF2-40B4-BE49-F238E27FC236}">
                <a16:creationId xmlns:a16="http://schemas.microsoft.com/office/drawing/2014/main" id="{6182D5B1-FEFE-C81E-207A-B2A6B9AB8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548" y="1165363"/>
            <a:ext cx="2076661" cy="2189022"/>
          </a:xfrm>
          <a:prstGeom prst="rect">
            <a:avLst/>
          </a:prstGeom>
        </p:spPr>
      </p:pic>
      <p:pic>
        <p:nvPicPr>
          <p:cNvPr id="19" name="Picture 18" descr="A red heart shaped object with a pig on it&#10;&#10;AI-generated content may be incorrect.">
            <a:extLst>
              <a:ext uri="{FF2B5EF4-FFF2-40B4-BE49-F238E27FC236}">
                <a16:creationId xmlns:a16="http://schemas.microsoft.com/office/drawing/2014/main" id="{6D3E3291-D63A-7035-1A72-ACDBB6528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120" y="1165362"/>
            <a:ext cx="1697728" cy="2263637"/>
          </a:xfrm>
          <a:prstGeom prst="rect">
            <a:avLst/>
          </a:prstGeom>
        </p:spPr>
      </p:pic>
      <p:pic>
        <p:nvPicPr>
          <p:cNvPr id="22" name="Picture 21" descr="A shot glass with a pig on it&#10;&#10;AI-generated content may be incorrect.">
            <a:extLst>
              <a:ext uri="{FF2B5EF4-FFF2-40B4-BE49-F238E27FC236}">
                <a16:creationId xmlns:a16="http://schemas.microsoft.com/office/drawing/2014/main" id="{482A58F2-CCB1-0982-FC74-10F2B0B0A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8827" y="1165363"/>
            <a:ext cx="1697728" cy="22636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84C491-A0A7-E9A5-60D8-ED473263E752}"/>
              </a:ext>
            </a:extLst>
          </p:cNvPr>
          <p:cNvSpPr txBox="1"/>
          <p:nvPr/>
        </p:nvSpPr>
        <p:spPr>
          <a:xfrm>
            <a:off x="5560045" y="406673"/>
            <a:ext cx="3969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Razorback samples: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EF6F2-ACDE-95A8-323D-6CB5202929A7}"/>
              </a:ext>
            </a:extLst>
          </p:cNvPr>
          <p:cNvSpPr txBox="1"/>
          <p:nvPr/>
        </p:nvSpPr>
        <p:spPr>
          <a:xfrm>
            <a:off x="5398830" y="3851441"/>
            <a:ext cx="4912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Non-Razorback Samples:</a:t>
            </a:r>
          </a:p>
        </p:txBody>
      </p:sp>
    </p:spTree>
    <p:extLst>
      <p:ext uri="{BB962C8B-B14F-4D97-AF65-F5344CB8AC3E}">
        <p14:creationId xmlns:p14="http://schemas.microsoft.com/office/powerpoint/2010/main" val="41766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8AFCD-B3D9-F179-991C-8036C823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Final CNN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5E12-8999-96AD-ABF6-D84AFD271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numCol="1"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Layers:</a:t>
            </a:r>
            <a:endParaRPr lang="en-US" sz="2000"/>
          </a:p>
          <a:p>
            <a:r>
              <a:rPr lang="en-US" sz="2000"/>
              <a:t>4× Conv → ReLU → MaxPool blocks</a:t>
            </a:r>
          </a:p>
          <a:p>
            <a:r>
              <a:rPr lang="en-US" sz="2000"/>
              <a:t>Flatten</a:t>
            </a:r>
          </a:p>
          <a:p>
            <a:r>
              <a:rPr lang="en-US" sz="2000"/>
              <a:t>Fully Connected (128 units + dropout)</a:t>
            </a:r>
          </a:p>
          <a:p>
            <a:r>
              <a:rPr lang="en-US" sz="2000"/>
              <a:t>Output layer: Sigmoid (binary classifier)</a:t>
            </a:r>
          </a:p>
          <a:p>
            <a:pPr marL="0" indent="0">
              <a:buNone/>
            </a:pPr>
            <a:r>
              <a:rPr lang="en-US" sz="2000" b="1"/>
              <a:t>Reasons for choosing architecture:</a:t>
            </a:r>
            <a:endParaRPr lang="en-US" sz="2000"/>
          </a:p>
          <a:p>
            <a:r>
              <a:rPr lang="en-US" sz="2000"/>
              <a:t>Matches assignment requirements</a:t>
            </a:r>
          </a:p>
          <a:p>
            <a:r>
              <a:rPr lang="en-US" sz="2000"/>
              <a:t>500×500 images need multiple conv layers to extract features</a:t>
            </a:r>
          </a:p>
          <a:p>
            <a:r>
              <a:rPr lang="en-US" sz="2000"/>
              <a:t>Max pooling reduces dimensionality</a:t>
            </a:r>
          </a:p>
          <a:p>
            <a:r>
              <a:rPr lang="en-US" sz="2000"/>
              <a:t>Dropout reduces overfitting</a:t>
            </a:r>
          </a:p>
          <a:p>
            <a:r>
              <a:rPr lang="en-US" sz="2000"/>
              <a:t>Simple enough to train quickly on CPU/GPU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7241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9F136-49F7-FA15-7F8E-2827D9A00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&amp; Validation Loss</a:t>
            </a:r>
          </a:p>
        </p:txBody>
      </p:sp>
      <p:pic>
        <p:nvPicPr>
          <p:cNvPr id="5" name="Content Placeholder 4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EA941B12-7DCA-28A9-5C67-B6C59DCB7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05791"/>
            <a:ext cx="7225748" cy="40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9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529F4-32B2-A58E-32AF-6B2F2D7D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&amp; Validation Accuracy</a:t>
            </a:r>
          </a:p>
        </p:txBody>
      </p:sp>
      <p:pic>
        <p:nvPicPr>
          <p:cNvPr id="5" name="Content Placeholder 4" descr="A graph of a graph showing the value of a training&#10;&#10;AI-generated content may be incorrect.">
            <a:extLst>
              <a:ext uri="{FF2B5EF4-FFF2-40B4-BE49-F238E27FC236}">
                <a16:creationId xmlns:a16="http://schemas.microsoft.com/office/drawing/2014/main" id="{7E017B6A-DE12-9780-0812-A1DDD87E8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405791"/>
            <a:ext cx="7225748" cy="40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82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97367-3B26-94E3-DBFD-446587F0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5" name="Content Placeholder 4" descr="A diagram of confusion matrix&#10;&#10;AI-generated content may be incorrect.">
            <a:extLst>
              <a:ext uri="{FF2B5EF4-FFF2-40B4-BE49-F238E27FC236}">
                <a16:creationId xmlns:a16="http://schemas.microsoft.com/office/drawing/2014/main" id="{50071F6C-C903-9FBB-439C-ADAAE7830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0580" y="467208"/>
            <a:ext cx="636944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29AA8-6BC9-8184-37D9-AB8C38B4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ROC Curve</a:t>
            </a:r>
          </a:p>
        </p:txBody>
      </p:sp>
      <p:pic>
        <p:nvPicPr>
          <p:cNvPr id="5" name="Content Placeholder 4" descr="A graph with a line&#10;&#10;AI-generated content may be incorrect.">
            <a:extLst>
              <a:ext uri="{FF2B5EF4-FFF2-40B4-BE49-F238E27FC236}">
                <a16:creationId xmlns:a16="http://schemas.microsoft.com/office/drawing/2014/main" id="{3385C445-CD0F-EAAA-3C39-A82C511BB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5256" y="467208"/>
            <a:ext cx="6600092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04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4C45B84D53ED47AA1B22C6BD980C55" ma:contentTypeVersion="8" ma:contentTypeDescription="Create a new document." ma:contentTypeScope="" ma:versionID="b146422fc8d086818ea44dbf8e27d5df">
  <xsd:schema xmlns:xsd="http://www.w3.org/2001/XMLSchema" xmlns:xs="http://www.w3.org/2001/XMLSchema" xmlns:p="http://schemas.microsoft.com/office/2006/metadata/properties" xmlns:ns2="75bd106b-5607-45a5-8c15-c49f8136fac0" targetNamespace="http://schemas.microsoft.com/office/2006/metadata/properties" ma:root="true" ma:fieldsID="5313291d0659448440ad502bd61d9390" ns2:_="">
    <xsd:import namespace="75bd106b-5607-45a5-8c15-c49f8136fa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bd106b-5607-45a5-8c15-c49f8136fa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D87562-D547-4DE1-B3EB-D470BDB0C577}">
  <ds:schemaRefs>
    <ds:schemaRef ds:uri="75bd106b-5607-45a5-8c15-c49f8136fa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763ED0-91BA-4792-BBEA-E282AEE09DF4}">
  <ds:schemaRefs>
    <ds:schemaRef ds:uri="75bd106b-5607-45a5-8c15-c49f8136fac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55E21B-923E-4C3E-BC02-FD584B569D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Applying CNN for Razorback Logo Classification</vt:lpstr>
      <vt:lpstr>Project Overview</vt:lpstr>
      <vt:lpstr>Dataset Creation</vt:lpstr>
      <vt:lpstr>Example Images</vt:lpstr>
      <vt:lpstr>Final CNN Architecture</vt:lpstr>
      <vt:lpstr>Training &amp; Validation Loss</vt:lpstr>
      <vt:lpstr>Training &amp; Validation Accuracy</vt:lpstr>
      <vt:lpstr>Confusion Matrix</vt:lpstr>
      <vt:lpstr>ROC Curve</vt:lpstr>
      <vt:lpstr>Sample Model Predictions</vt:lpstr>
      <vt:lpstr>Reflection &amp; Conceptual Questions</vt:lpstr>
      <vt:lpstr>Reflection &amp; Conceptual Questions (Cont’d)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Cody Uhl</dc:creator>
  <cp:revision>1</cp:revision>
  <dcterms:created xsi:type="dcterms:W3CDTF">2025-11-25T18:19:10Z</dcterms:created>
  <dcterms:modified xsi:type="dcterms:W3CDTF">2025-11-25T20:11:56Z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0x0101009F4C45B84D53ED47AA1B22C6BD980C55</vt:lpwstr>
  </property>
</Properties>
</file>